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Llibre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ca-ES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Full1!$A$3:$C$3</c:f>
              <c:strCache>
                <c:ptCount val="1"/>
                <c:pt idx="0">
                  <c:v>laura y nicole</c:v>
                </c:pt>
              </c:strCache>
            </c:strRef>
          </c:tx>
          <c:cat>
            <c:strRef>
              <c:f>Full1!$D$2:$G$2</c:f>
              <c:strCache>
                <c:ptCount val="3"/>
                <c:pt idx="0">
                  <c:v>Kay </c:v>
                </c:pt>
                <c:pt idx="1">
                  <c:v>Aroa</c:v>
                </c:pt>
                <c:pt idx="2">
                  <c:v>Geofil</c:v>
                </c:pt>
              </c:strCache>
            </c:strRef>
          </c:cat>
          <c:val>
            <c:numRef>
              <c:f>Full1!$D$3:$G$3</c:f>
              <c:numCache>
                <c:formatCode>General</c:formatCode>
                <c:ptCount val="4"/>
                <c:pt idx="0">
                  <c:v>7</c:v>
                </c:pt>
                <c:pt idx="1">
                  <c:v>8</c:v>
                </c:pt>
                <c:pt idx="2">
                  <c:v>7</c:v>
                </c:pt>
              </c:numCache>
            </c:numRef>
          </c:val>
        </c:ser>
        <c:ser>
          <c:idx val="1"/>
          <c:order val="1"/>
          <c:tx>
            <c:strRef>
              <c:f>Full1!$A$4:$C$4</c:f>
              <c:strCache>
                <c:ptCount val="1"/>
                <c:pt idx="0">
                  <c:v>tifanie y angie</c:v>
                </c:pt>
              </c:strCache>
            </c:strRef>
          </c:tx>
          <c:cat>
            <c:strRef>
              <c:f>Full1!$D$2:$G$2</c:f>
              <c:strCache>
                <c:ptCount val="3"/>
                <c:pt idx="0">
                  <c:v>Kay </c:v>
                </c:pt>
                <c:pt idx="1">
                  <c:v>Aroa</c:v>
                </c:pt>
                <c:pt idx="2">
                  <c:v>Geofil</c:v>
                </c:pt>
              </c:strCache>
            </c:strRef>
          </c:cat>
          <c:val>
            <c:numRef>
              <c:f>Full1!$D$4:$G$4</c:f>
              <c:numCache>
                <c:formatCode>General</c:formatCode>
                <c:ptCount val="4"/>
                <c:pt idx="0">
                  <c:v>9</c:v>
                </c:pt>
                <c:pt idx="1">
                  <c:v>10</c:v>
                </c:pt>
                <c:pt idx="2">
                  <c:v>10</c:v>
                </c:pt>
              </c:numCache>
            </c:numRef>
          </c:val>
        </c:ser>
        <c:shape val="box"/>
        <c:axId val="62418304"/>
        <c:axId val="67789184"/>
        <c:axId val="0"/>
      </c:bar3DChart>
      <c:catAx>
        <c:axId val="62418304"/>
        <c:scaling>
          <c:orientation val="minMax"/>
        </c:scaling>
        <c:axPos val="b"/>
        <c:tickLblPos val="nextTo"/>
        <c:txPr>
          <a:bodyPr/>
          <a:lstStyle/>
          <a:p>
            <a:pPr>
              <a:defRPr sz="2400"/>
            </a:pPr>
            <a:endParaRPr lang="ca-ES"/>
          </a:p>
        </c:txPr>
        <c:crossAx val="67789184"/>
        <c:crosses val="autoZero"/>
        <c:auto val="1"/>
        <c:lblAlgn val="ctr"/>
        <c:lblOffset val="100"/>
      </c:catAx>
      <c:valAx>
        <c:axId val="67789184"/>
        <c:scaling>
          <c:orientation val="minMax"/>
        </c:scaling>
        <c:axPos val="l"/>
        <c:majorGridlines/>
        <c:numFmt formatCode="General" sourceLinked="1"/>
        <c:tickLblPos val="nextTo"/>
        <c:crossAx val="624183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7434961924546151"/>
          <c:y val="0.248403003535106"/>
          <c:w val="0.11686799310686298"/>
          <c:h val="0.29372301182912008"/>
        </c:manualLayout>
      </c:layout>
      <c:txPr>
        <a:bodyPr/>
        <a:lstStyle/>
        <a:p>
          <a:pPr>
            <a:defRPr sz="1800"/>
          </a:pPr>
          <a:endParaRPr lang="ca-ES"/>
        </a:p>
      </c:txPr>
    </c:legend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ol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28" name="Contenidor de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C766F-106C-443B-8D5B-DA88EAEEFECA}" type="datetimeFigureOut">
              <a:rPr lang="ca-ES" smtClean="0"/>
              <a:t>21/01/2011</a:t>
            </a:fld>
            <a:endParaRPr lang="ca-ES"/>
          </a:p>
        </p:txBody>
      </p:sp>
      <p:sp>
        <p:nvSpPr>
          <p:cNvPr id="17" name="Contenidor de peu de pàgin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29" name="Contenidor de número de diapositiva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407E-CBA9-4628-82E9-BBC40A65BC21}" type="slidenum">
              <a:rPr lang="ca-ES" smtClean="0"/>
              <a:t>‹#›</a:t>
            </a:fld>
            <a:endParaRPr lang="ca-ES"/>
          </a:p>
        </p:txBody>
      </p:sp>
      <p:sp>
        <p:nvSpPr>
          <p:cNvPr id="9" name="Subtítol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a-ES" smtClean="0"/>
              <a:t>Feu clic aquí per editar l'estil de subtítols del patró.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C766F-106C-443B-8D5B-DA88EAEEFECA}" type="datetimeFigureOut">
              <a:rPr lang="ca-ES" smtClean="0"/>
              <a:t>21/01/2011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407E-CBA9-4628-82E9-BBC40A65BC21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C766F-106C-443B-8D5B-DA88EAEEFECA}" type="datetimeFigureOut">
              <a:rPr lang="ca-ES" smtClean="0"/>
              <a:t>21/01/2011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407E-CBA9-4628-82E9-BBC40A65BC21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C766F-106C-443B-8D5B-DA88EAEEFECA}" type="datetimeFigureOut">
              <a:rPr lang="ca-ES" smtClean="0"/>
              <a:t>21/01/2011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407E-CBA9-4628-82E9-BBC40A65BC21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C766F-106C-443B-8D5B-DA88EAEEFECA}" type="datetimeFigureOut">
              <a:rPr lang="ca-ES" smtClean="0"/>
              <a:t>21/01/2011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54F407E-CBA9-4628-82E9-BBC40A65BC21}" type="slidenum">
              <a:rPr lang="ca-ES" smtClean="0"/>
              <a:t>‹#›</a:t>
            </a:fld>
            <a:endParaRPr lang="ca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conting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C766F-106C-443B-8D5B-DA88EAEEFECA}" type="datetimeFigureOut">
              <a:rPr lang="ca-ES" smtClean="0"/>
              <a:t>21/01/2011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407E-CBA9-4628-82E9-BBC40A65BC21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5" name="Contenidor de contingut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6" name="Contenidor de contingut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7" name="Contenidor de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C766F-106C-443B-8D5B-DA88EAEEFECA}" type="datetimeFigureOut">
              <a:rPr lang="ca-ES" smtClean="0"/>
              <a:t>21/01/2011</a:t>
            </a:fld>
            <a:endParaRPr lang="ca-ES"/>
          </a:p>
        </p:txBody>
      </p:sp>
      <p:sp>
        <p:nvSpPr>
          <p:cNvPr id="8" name="Contenidor de peu de pà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Conteni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407E-CBA9-4628-82E9-BBC40A65BC21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C766F-106C-443B-8D5B-DA88EAEEFECA}" type="datetimeFigureOut">
              <a:rPr lang="ca-ES" smtClean="0"/>
              <a:t>21/01/2011</a:t>
            </a:fld>
            <a:endParaRPr lang="ca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407E-CBA9-4628-82E9-BBC40A65BC21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C766F-106C-443B-8D5B-DA88EAEEFECA}" type="datetimeFigureOut">
              <a:rPr lang="ca-ES" smtClean="0"/>
              <a:t>21/01/2011</a:t>
            </a:fld>
            <a:endParaRPr lang="ca-ES"/>
          </a:p>
        </p:txBody>
      </p:sp>
      <p:sp>
        <p:nvSpPr>
          <p:cNvPr id="3" name="Contenidor de peu de pà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407E-CBA9-4628-82E9-BBC40A65BC21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C766F-106C-443B-8D5B-DA88EAEEFECA}" type="datetimeFigureOut">
              <a:rPr lang="ca-ES" smtClean="0"/>
              <a:t>21/01/2011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407E-CBA9-4628-82E9-BBC40A65BC21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'imatge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ca-E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Feu clic a la icona per afegir una imatge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C766F-106C-443B-8D5B-DA88EAEEFECA}" type="datetimeFigureOut">
              <a:rPr lang="ca-ES" smtClean="0"/>
              <a:t>21/01/2011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407E-CBA9-4628-82E9-BBC40A65BC21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ontenidor de títol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13" name="Contenidor de tex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  <a:p>
            <a:pPr lvl="1" eaLnBrk="1" latinLnBrk="0" hangingPunct="1"/>
            <a:r>
              <a:rPr kumimoji="0" lang="ca-ES" smtClean="0"/>
              <a:t>Segon nivell</a:t>
            </a:r>
          </a:p>
          <a:p>
            <a:pPr lvl="2" eaLnBrk="1" latinLnBrk="0" hangingPunct="1"/>
            <a:r>
              <a:rPr kumimoji="0" lang="ca-ES" smtClean="0"/>
              <a:t>Tercer nivell</a:t>
            </a:r>
          </a:p>
          <a:p>
            <a:pPr lvl="3" eaLnBrk="1" latinLnBrk="0" hangingPunct="1"/>
            <a:r>
              <a:rPr kumimoji="0" lang="ca-ES" smtClean="0"/>
              <a:t>Quart nivell</a:t>
            </a:r>
          </a:p>
          <a:p>
            <a:pPr lvl="4" eaLnBrk="1" latinLnBrk="0" hangingPunct="1"/>
            <a:r>
              <a:rPr kumimoji="0" lang="ca-ES" smtClean="0"/>
              <a:t>Cinquè nivell</a:t>
            </a:r>
            <a:endParaRPr kumimoji="0" lang="en-US"/>
          </a:p>
        </p:txBody>
      </p:sp>
      <p:sp>
        <p:nvSpPr>
          <p:cNvPr id="14" name="Contenidor de data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E2C766F-106C-443B-8D5B-DA88EAEEFECA}" type="datetimeFigureOut">
              <a:rPr lang="ca-ES" smtClean="0"/>
              <a:t>21/01/2011</a:t>
            </a:fld>
            <a:endParaRPr lang="ca-ES"/>
          </a:p>
        </p:txBody>
      </p:sp>
      <p:sp>
        <p:nvSpPr>
          <p:cNvPr id="3" name="Contenidor de peu de pàgina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23" name="Contenidor de número de diapositiva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54F407E-CBA9-4628-82E9-BBC40A65BC21}" type="slidenum">
              <a:rPr lang="ca-ES" smtClean="0"/>
              <a:t>‹#›</a:t>
            </a:fld>
            <a:endParaRPr lang="ca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es/url?url=http://www.veoh.com/videos/v1163691tGmp4kXr&amp;rct=j&amp;sa=X&amp;ei=NHE5TebyMI7OswaP24X0Bg&amp;ved=0CD8QuAIwAQ&amp;q=dragui+1+catalunya+nova&amp;usg=AFQjCNE7n8lPYqpkS59bbgNeXqW3qIV0IA" TargetMode="Externa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539552" y="692696"/>
            <a:ext cx="7772400" cy="1470025"/>
          </a:xfrm>
        </p:spPr>
        <p:txBody>
          <a:bodyPr/>
          <a:lstStyle/>
          <a:p>
            <a:r>
              <a:rPr lang="ca-ES" dirty="0" smtClean="0"/>
              <a:t>Partit: Cristina y </a:t>
            </a:r>
            <a:r>
              <a:rPr lang="ca-ES" dirty="0" err="1" smtClean="0"/>
              <a:t>roxana</a:t>
            </a:r>
            <a:endParaRPr lang="ca-ES" dirty="0"/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2052" name="AutoShape 4" descr="data:image/jpeg;base64,/9j/4AAQSkZJRgABAQAAAQABAAD/2wCEAAMCAgMCAgMDAwMEAwMEBQgFBQQEBQoHBwYIDAoMDAsKCwsNDhIQDQ4RDgsLEBYQERMUFRUVDA8XGBYUGBIUFRQBAwQEBQQFCQUFCRQNCw0UFBQUFBQUFBQUFBQUFBQUFBQUFBQUFBQUFBQUFBQUFBQUFBQUFBQUFBQUFBQUFBQUFP/AABEIAFoAeAMBIgACEQEDEQH/xAAfAAABBQEBAQEBAQAAAAAAAAAAAQIDBAUGBwgJCgv/xAC1EAACAQMDAgQDBQUEBAAAAX0BAgMABBEFEiExQQYTUWEHInEUMoGRoQgjQrHBFVLR8CQzYnKCCQoWFxgZGiUmJygpKjQ1Njc4OTpDREVGR0hJSlNUVVZXWFlaY2RlZmdoaWpzdHV2d3h5eoOEhYaHiImKkpOUlZaXmJmaoqOkpaanqKmqsrO0tba3uLm6wsPExcbHyMnK0tPU1dbX2Nna4eLj5OXm5+jp6vHy8/T19vf4+fr/xAAfAQADAQEBAQEBAQEBAAAAAAAAAQIDBAUGBwgJCgv/xAC1EQACAQIEBAMEBwUEBAABAncAAQIDEQQFITEGEkFRB2FxEyIygQgUQpGhscEJIzNS8BVictEKFiQ04SXxFxgZGiYnKCkqNTY3ODk6Q0RFRkdISUpTVFVWV1hZWmNkZWZnaGlqc3R1dnd4eXqCg4SFhoeIiYqSk5SVlpeYmZqio6Slpqeoqaqys7S1tre4ubrCw8TFxsfIycrS09TV1tfY2dri4+Tl5ufo6ery8/T19vf4+fr/2gAMAwEAAhEDEQA/AP05jKjOKc80aL80irjuzAV4BefFJEk8ufU7+STO37Nbxs7Z9wvQe9YuqeNrxdi6Rpyq+/zJJtREjFlzlgEUHnrgkjHoa8meaUltqcMZyWiR9IPrVhCRm9gBPGPNGTVS58a6HYsRNqdshx0zn+VfL+r/ABKvmWctHPCY87UtbJst9GPT8q4bSPHNvqV893rkerQXkTFYpEWVo8E4w4A7DufwrleaQTvGJpdvdH1xrfxY8F6XBNJda5bxrChdhg5wBk8nivPPEHxc0+eKObTxDawSKriSRvNeRTypVRx6V49f+LfCSJNeX1xakWx3h7lQzMcdUDj5vwrCvPjFbiwsLrQNHutdjmk2yRrGY2hQdeD0PTAz0o/tatLSnGzInhY1VrE9B8S+PpHRtkd1qkpGGRIm8sKfqMfhXl/iLxNm5d72F7VS4VFkIXcT0AHc+wqn4i1DxJ4v1LTdQsr290Oxjh4srSQZdy3Jd84IxxjHHNMl8MyX17FdXdtZy3S8I1yDOUPqBwAfoK48TiK+I/jz0NqOEhTV4qxgXfxA1BdSax0Tw9easyAh5hGwVHxlQTjGOnOa09H8MeNvE5EusEaNEB/qIZR0/wBrAJNdInhu8Rv7QuddaztYU2yzxgQxIOc85P5AEmuS134wTaPJFo3hf7VqLSqI11fUUBRT3McWAT9XP4V516UVZI9ONFLcreLvDH/CGQq11fsLg4YPPCqpFCckdT8xJHGPxrz/AFDWlkljMX2zUJAf3SuRCuT6EDPPoBSeM9TvZbHTLX+17vVnnldryG/QIISD8p8zPzDrwMBcYwae/irXTZ2mn2rafd3KTiWHVLm3KtBgYHlAA8Y53N1PQVj+9qaLY9qOFoQSle5d8GxXOq38VteiCy00y7ZLVeGJAyVAPzN05PQV3z63pcMappqyNmMyeX8wVBkgZPueBXFaLdX2j3gu18U+ZcAH5msA5TPUZIz+IrrJvFkt3FGH1uxVeAf+JYMlgByRgf7R/wCBV5tXD1Kjvdr5M9qjUw9PT2a/A6DS2nk+0zzxOrMcICzj5QvbH86Kx4fGE9nsf/hJdLeAEBo5dJLBxgA9MkdD0Pc0VVPA15Rvf8GbvF4a/wAH5H0bbFYI38mHy1b7xACgmqF3rEVpGXd1AyBtjYuxzx0GSaktdHilZpJoGlc8EzMWz+BOP0qQr9mxth8tOwUADFfKRzKtU1ijxKmVUaa9+Rhz6nevv+z6ezL0Rrg+WG9c9SMVH9m1a/yZrtLUt/BZj+ZYZ/Kt55l2kyRBUUZLdB9cn2pIL6wYxObq1CzKXiLzKpkUc7lyeRx1HFdNOrjK8rLQ5qtHCUY80dWcnc+C9KtZft95axXd4F2eddJ5pxnOBuzjn0rIutMF62x/uk8ICQv5DpVrxV8U9MhEKWkLPukw0Dj94cDoAMgZyMZ69qP7SWDSjqc9hdrIyealkkRLkdizjIQe33j6V9FQqyw6vKWvmcFvrD5YK/oGneHrXSbWaXyEtliXc8o+VQvqSeAPeuF174radaStFoVumrzqeZZci3Hvxgv+GB7muQ8Y+IdY8a3DDUsxaasgVLOEFIt/uCdzkerdKxZ7u20mMx2UDyzqu6WeWJjGhHQKBy7e3Ssa+P55aas+iwmUO157EPijXNY1ae3vvFOuzIjnNpaw/KD/ALMUKjH4/mawpfGWoRXjW8bxqoJYQ3dwqSL/AL2O/eo4Vv8AxBes586zP3ZL+7T98y88DGQo/wBkV19l4I8HLoTvHPaXeoPsVHmvGjC/N87OoGemcAd653iW379/kem8JQhG6hdGAnju+dNkr6dIqDIDX+Pf+dWoPE2p6hHcR/ahboQrubOfeoA54dv1+mK9Ls/hp8HriBJLvXjGx58vznJAHHJAGa1bfwn8INKtQLbxRLAoJIMcj7iO45HStKOZRofC2/kY18GqqSUbHhtj8QtYtbFIg1vcRR8RyJfBnI7ZOP5/nWja/ErV3jMqi3VVxwb9QSPyr1eTQ/g3vlmbxLOXZizOxOScgnt3P8qpR+GPgqyrFF4iuAQQ3KkDI6dRV/2xUctJy/H/ADOiOAox09n/AF9x5lN8TtTdZWlhtH9xfIf6Yor0f/hCfhBcPK41i734wdqYzznOMClrZZ1U/ml+P+Ynl9O/8Nfh/ke4/C3xxb+Kraexvb1G12ISXdxAFCRxR9lTJBYAfU564rEf4y2j6nfRvb4tFUmDflX2rwCy853Hoo6fjWF4G/Z8ayuF1PW7+ae+IxmFyq44+XAGckdcmvVrDwppOkRhbXT4ICOd+0FyfXJ5r5qrXw1F2p6s8GlgcXWjzVdDx6wvfE2u67MNMiaOwaDE5vG2rKCeW5Bxzx0GcYrUh+F+oat5v9s62Xy4nd7eFEZQOP8AWN91R6cCvUtdbT9E0i4vtS82Oy2fPMEPzkdFXGMtngAfU14h4j8eXfjAJY21vJp/h+H5xbF980x/vTMOp9FHA4710U8TOSvsh/2ZTTtfmZfFvpcOqW0OhxyahqNx/okc8IzPPnrgngDtkAd8cZrN+KHxT0rS/D954NgK6ncQoLW7e1fyIrdwQSply29geCFUgEYzW78Ndc0n4ceJbfxB4nb7LZPC8MalW3Rllx8vZTg8/jXlOv8A7OOtt4huZvDepab4u0d5GktGtb2OOdVY5xLE5BDL6jg9a7qFJV17S/MbWhh5ciXKu5wNxqel3V0GfQ5dQuZcRk/2nJnjnA/d9cdRVfTrXRtUmWM6RKJJpDDEkZlkLtzwCMfN7Zr1KD9nHxdaqC+i3cAY5MvnxnJPfhv1ob9nrxBC6eXo+oGXJKEzIqlv7y/OMfXrWjm72UfwOlST+3+Jxdr4K0tbO4ux4R1J4IH8uaUwTLHGw4KsxcBTk9DzzXTW3gSwtNSFungi8kuUi894JbY71j/vkFwdvvXfeFfgF4xNnPa6tYala2M8m9oo7uNopD/eZS/J4HJz0rsV+BZldpLm/wBXgnK7C5uYy7J/dyHzt7Y6Vy1XXb/htfJ/5HRCpSp6e1X3niy6Da3VnbXOmeD0WO6cRwSG2BjlZicKrb8E5B4rQfwRq2n3lvayeFYrfULgFo4XsA0jBR8xVd+TivTW+B3hy1ght5L7VY/KO+KNbmJQjZ6qu/Cn3HNWv+FN6LeyR3c2u65JdxDEc0l1GJE9w27IH481j+80tF3XkdCxFNf8vPxZ5BNoutfabiBPCaXUtvgTBNPAKZGQGG87TjnmqcWkatqVpHexaLDFZyyC3jdLRNjSZwEVmPLE8YBPNeyj4RRWUtwbHX9Vja4x57pJFlyOMu27njjmqkPwXtY7WCzXWdQMML+bFGhh2RyZ+8oBwCPUc1jKpP7Sa+X/AADrjWha8Hc8klL6TcSQapo8MGxxFMJrcx7GIyFZhkAkdjRXqet/Bw/2bfSWWpT6hfSuLp4bzywl3Mh+UyENz9T0pK6IXlG6bL9qdNpvxDt77Urazs/ENhfXU77EtrbezufQDFenPeWnh2OH+0VhutUbbmxeX7nu5UcHvt61w/jL4jaV4bv5dM8F21tb3hzFca3HAAV9Vh7/APA6xfC9rPJYahq0itJFZDzZLh/usxODluct+dZTo4bDTV43l+CPFvWqwc2+WH4s4Tx38X7rxR8QbtbTUm1zw5Lpz2g+yWboLWbHKBWAPykD5sYNc/BqGg29vEWvLy5k81Ua2trWTeM/xtlOQCO2a+vre28NjwO2uR2lpbKkaho5UUPGc7eWA6nsTXAeJfE0VwiQ2cEVpIE8wrbwJK2wjAXOzrnJ+mBjvRiqtOCVSq0/TUnCS9p+7op/PT8z5l1PVNHvL25La+iSA+V5TaVczqF7ggx4PXk9z9Kz4fCnhsy3b3WsPbqJWjgc6NcbW+U9Ch4X5+nB4r6Ft7m/8md7q2nlRT8jfY1BYDqcbe3tWVp3jjUvtsUsVvFHoImjikmuraGPyyzkbWLKWIIHDY4rKji6VXWnTaXfVHZVoVaK96SfpY8RXR/C5sWtz4iu3V/MX5NEuTgtEqA/M/AG0H9Kfc6Lp2p3cL6bqV3fLeSTq8f9kyqqO0SRhWBfODjII7/SvtD4h+MvA3gDw1darKiXTJiKCC2MTvNIeFUAL0z1PYDNeMR/ELXbZjeG4syv3hH/AGVFhT1BHy549favVnjI4X47a+rOGhh62LT5YNW72X5nM3H7M2q6p9ue41G/tkuvMAEWnsWi3xqnH70dNuamb9mG5iurieW+vpPM84AR6Q2cPEI+S0vbGeO5rUuf2ofFWneXC17Z3suQPnjWHjOCc46jjitKx/ah1O78RaZpOsJaLpt5cJb3VwlwpKIepG0DHvz0zXpUcyVSN4yX/k3+Zx1cFXg3zR280cE37Kt9dCznilu5EgMGP+JYMt5aFMf67jdnPtiqcH7IWppbKkiXcoEaRgtYAE4k3Fj+96np9K+g9L+JWiaVo18LDUJXjS7uGiEMh8oKCcHdg5HFeIWfxQ8QRWseq3/jJPtKXiTzpEJTI6bxmNBgD7vGMAHFbrMOXS6/H/MiOCnPVLQzH/ZJuFkI3X8QCsdv9n7lyZA+OJcnAGPxrJuf2abzTHUQXVyNkikk6bIPusSRnf0Of0rq9X+LvihPFd5LbaxcyaDqxaIxGVvMslGdjHumVGCx6nPfBqXTvi14z1HQv7Mi1GUXellZor6O5/d6hFn5FLEYPAIOOT3qHmDTadjqWXXS1/E8+P7Mmp/2a8Q1CZMsGG/T5uOoxkMeOf0pK+oNC+KI1vTWuZpNTs2efy44raUMCMA8kg85JorqjmF1vH7jH6o/str5r/Ij8HfC2x1jV0Gs7dMgkfbFFM372Y4zsQdvqea1/i/rVrDJa+CtG8m306BQbmC3UMQ+eFfOM4HJ9T1ryrxt8YhBetbRyPe6sBlmtzlbFOpK5IGR3JPJ4rGi/aSiiNso8Y6xcedHGxuJIVUNuV2HBfOfkIOe5r8/pSnVpSioNX67s9nF4aTqpzmnbp/W56bdaRqtxp1xpAm+12N5EivctGiCMgjllDYYADOD+dGk3kXw90+9tbO6N/L53mSTSQ4VBtIARQT+JOetcJL8f7ieWa3j13Uy0aiQs5jXj7OZ/lO70yPrVB/2h9Yi8tdLkvbtWmWBmuWBSImESlzhugBxnvUQo1IR5fsrutQVOdR30v8A15Hod98VzcRDJhiZGcBpYmUuCoAxz1yDXljawvjvWLu3lt7lrUTLNPDGxEQ2ZKnHRiSTxnivOfFfxc8TfE/xlpawalcE20u2yVG2bXJ5k9vr1FfXsnjvwr8NvhZp+v8AiXVWvLxIRHLJFCkk88x6lFGM+p6cDNd9OjqlDf1M6kfq1udXb7HzhepqPivxTHqV/puoDw9pw32MHlkPLKTgOwOBgdcDk4ruhf6R5paTU/EYyuHVtJQAN658zge1WNG/aB0PUrUNDq3ik4yUd7O2GQcnlScj860rz456La2e+41XXlIHObSA/U43Zo99bxT+ZvKXNb3ZK39djmrXUfBdnr+narfatrV+bSQyxQR6MgO7BA583nGc15E+v3vjD4s3up3Fuba3VmeHfAAUTOFyo4JAHOa+uYvD+q6tp9nqOm+K7OezuYFnhnmt0IwefmAOc4z0rmNY+Cesapqkd/LraandB8I1tFsjVcZIJHBBB/OtFVbVpQsvIKVSjTbak7+f/DHNeFdQtrTQPEGoazCJ9It7ZokWSICJ2YfKAvU84/OuR0zxB4XhMJfQR5q7XUv5W0MPX5uOfWva9d8ITeHfBz2Md/eNHdKQY0j8xBJgk8AcA4xXlOg6TrfiS3sZIzY3VpHM4Z7eBycL1XIGOvHqDSS62LVanJ63LEC/Cl7ie5uNN1x9Tv4fLu5xeDFycYPG8DbzxgVH/wAIn8MbrS7LTU07xFDYWbiS1jivFBQg8EZbjBJp1zo3ieaOTKJIYnIMcUbfu8dR93B/DkVVuR4p8qd72Dy7SPG0xo2McYKnAPuc4rb280krIcKdOasm/v8A+AaWirqK+Kpx4a0e8j0mBlaGPDOQMctI2SGJIPT6UlYnwn+MV/4d0/xRo+oML22tLs/ZVkLkxKTlgoXBxnnvyaK61TUtf0OWdGpGTUTg/h9rnhXQ9RafXre61KxjUObeAqTeSnnMuT91T0UZBr2aw/aF+GUrLDP4LunU/ezb2xB/PpXxpA7bV5PUd/c1rwO3mMMnG31rzprld+x79TLqdW3vNXPtmP49fBKO2Yy+C7xWcfOotLcgnaQASG9CR9K+fPFt9b+Pvtr+HYYNHvbolzpi2oih8tRwvnAnG0Yy23Brz4nEQHb/APXWz4UYjxDZDJwQRilUxXOl7qVuxxU8DHCtyhN/M7b4M/DqbS45bq/gjW6kj3yuxBEMQOdu7oM4ySO2K5rxD8SNF8bfEZ5bqSKPw3pKlbSBQcXEg69AQAT39AK+i/hRBHdaG8c8aTRv5issihgwx0IPWreoeEdCtpbbydF0+LMQzstYx2HoK2pe+nNnM23LVnL6b8S/gXFpttNdR6mtyyL5qxtu2ttGcDsOtecfFLxX4T8f+I9J0Twalzb6SSZ9Rv8AUdqkBR0HcAAHnPJIr6GTwropaPOj2ByvP+jJz+leNftQ6Jp2k6CrWOn2tmz2rBjbwrGTyOuBWqhCbStYSpOhefO3bo2eSHx1pixQwxc2ybgF8wj5QSQeM9h3xX1d+zHra6r4U1CG4VYo3uUMcAkJZWK+uccgDjiviW0Ai0m02DZm0Zzt45y3P1r6Y+EcjW8Wq+Uxi/eL9w4/gFaTw0aUlyvcxrVPbQ1SOz+OHiOa617TfDduj2cyBrudXm27kXIQHnABOSea+ePhh4q8W+CfFXiHwzJdXFqk5FzLZxEFZSW4eN8HqOPlI6c17h4tY3CebKTLL5BG9+WxnpmvOtRRXntGZQzeY43EZPUVzQu1KLO2i4wjGPLoanwl8S+IPCPx2j0nUnudO0DxC8hTzv8AVu4jLKwY5AfIwehIPNfQHxLghvfBup22mJHcX80f7p/MQEuSOWIP9K+P/imfM8CXxb5it1blSecfM3SsP4WyPB470h4mMbrOdrIcEcHpXdQw8KsFKRx1ZOM+aGluh2LeGtU+HniPVVuUiuZtRjW4RVBPlZJ5Pr+FFaXxBnlk8ahnkd2+wryzEn/WNRW8oKDsgjXnKKbP/9k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55575" y="-411163"/>
            <a:ext cx="114300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a-ES"/>
          </a:p>
        </p:txBody>
      </p:sp>
      <p:sp>
        <p:nvSpPr>
          <p:cNvPr id="2054" name="AutoShape 6" descr="data:image/jpeg;base64,/9j/4AAQSkZJRgABAQAAAQABAAD/2wCEAAMCAgMCAgMDAwMEAwMEBQgFBQQEBQoHBwYIDAoMDAsKCwsNDhIQDQ4RDgsLEBYQERMUFRUVDA8XGBYUGBIUFRQBAwQEBQQFCQUFCRQNCw0UFBQUFBQUFBQUFBQUFBQUFBQUFBQUFBQUFBQUFBQUFBQUFBQUFBQUFBQUFBQUFBQUFP/AABEIAFoAeAMBIgACEQEDEQH/xAAfAAABBQEBAQEBAQAAAAAAAAAAAQIDBAUGBwgJCgv/xAC1EAACAQMDAgQDBQUEBAAAAX0BAgMABBEFEiExQQYTUWEHInEUMoGRoQgjQrHBFVLR8CQzYnKCCQoWFxgZGiUmJygpKjQ1Njc4OTpDREVGR0hJSlNUVVZXWFlaY2RlZmdoaWpzdHV2d3h5eoOEhYaHiImKkpOUlZaXmJmaoqOkpaanqKmqsrO0tba3uLm6wsPExcbHyMnK0tPU1dbX2Nna4eLj5OXm5+jp6vHy8/T19vf4+fr/xAAfAQADAQEBAQEBAQEBAAAAAAAAAQIDBAUGBwgJCgv/xAC1EQACAQIEBAMEBwUEBAABAncAAQIDEQQFITEGEkFRB2FxEyIygQgUQpGhscEJIzNS8BVictEKFiQ04SXxFxgZGiYnKCkqNTY3ODk6Q0RFRkdISUpTVFVWV1hZWmNkZWZnaGlqc3R1dnd4eXqCg4SFhoeIiYqSk5SVlpeYmZqio6Slpqeoqaqys7S1tre4ubrCw8TFxsfIycrS09TV1tfY2dri4+Tl5ufo6ery8/T19vf4+fr/2gAMAwEAAhEDEQA/AP05jKjOKc80aL80irjuzAV4BefFJEk8ufU7+STO37Nbxs7Z9wvQe9YuqeNrxdi6Rpyq+/zJJtREjFlzlgEUHnrgkjHoa8meaUltqcMZyWiR9IPrVhCRm9gBPGPNGTVS58a6HYsRNqdshx0zn+VfL+r/ABKvmWctHPCY87UtbJst9GPT8q4bSPHNvqV893rkerQXkTFYpEWVo8E4w4A7DufwrleaQTvGJpdvdH1xrfxY8F6XBNJda5bxrChdhg5wBk8nivPPEHxc0+eKObTxDawSKriSRvNeRTypVRx6V49f+LfCSJNeX1xakWx3h7lQzMcdUDj5vwrCvPjFbiwsLrQNHutdjmk2yRrGY2hQdeD0PTAz0o/tatLSnGzInhY1VrE9B8S+PpHRtkd1qkpGGRIm8sKfqMfhXl/iLxNm5d72F7VS4VFkIXcT0AHc+wqn4i1DxJ4v1LTdQsr290Oxjh4srSQZdy3Jd84IxxjHHNMl8MyX17FdXdtZy3S8I1yDOUPqBwAfoK48TiK+I/jz0NqOEhTV4qxgXfxA1BdSax0Tw9easyAh5hGwVHxlQTjGOnOa09H8MeNvE5EusEaNEB/qIZR0/wBrAJNdInhu8Rv7QuddaztYU2yzxgQxIOc85P5AEmuS134wTaPJFo3hf7VqLSqI11fUUBRT3McWAT9XP4V516UVZI9ONFLcreLvDH/CGQq11fsLg4YPPCqpFCckdT8xJHGPxrz/AFDWlkljMX2zUJAf3SuRCuT6EDPPoBSeM9TvZbHTLX+17vVnnldryG/QIISD8p8zPzDrwMBcYwae/irXTZ2mn2rafd3KTiWHVLm3KtBgYHlAA8Y53N1PQVj+9qaLY9qOFoQSle5d8GxXOq38VteiCy00y7ZLVeGJAyVAPzN05PQV3z63pcMappqyNmMyeX8wVBkgZPueBXFaLdX2j3gu18U+ZcAH5msA5TPUZIz+IrrJvFkt3FGH1uxVeAf+JYMlgByRgf7R/wCBV5tXD1Kjvdr5M9qjUw9PT2a/A6DS2nk+0zzxOrMcICzj5QvbH86Kx4fGE9nsf/hJdLeAEBo5dJLBxgA9MkdD0Pc0VVPA15Rvf8GbvF4a/wAH5H0bbFYI38mHy1b7xACgmqF3rEVpGXd1AyBtjYuxzx0GSaktdHilZpJoGlc8EzMWz+BOP0qQr9mxth8tOwUADFfKRzKtU1ijxKmVUaa9+Rhz6nevv+z6ezL0Rrg+WG9c9SMVH9m1a/yZrtLUt/BZj+ZYZ/Kt55l2kyRBUUZLdB9cn2pIL6wYxObq1CzKXiLzKpkUc7lyeRx1HFdNOrjK8rLQ5qtHCUY80dWcnc+C9KtZft95axXd4F2eddJ5pxnOBuzjn0rIutMF62x/uk8ICQv5DpVrxV8U9MhEKWkLPukw0Dj94cDoAMgZyMZ69qP7SWDSjqc9hdrIyealkkRLkdizjIQe33j6V9FQqyw6vKWvmcFvrD5YK/oGneHrXSbWaXyEtliXc8o+VQvqSeAPeuF174radaStFoVumrzqeZZci3Hvxgv+GB7muQ8Y+IdY8a3DDUsxaasgVLOEFIt/uCdzkerdKxZ7u20mMx2UDyzqu6WeWJjGhHQKBy7e3Ssa+P55aas+iwmUO157EPijXNY1ae3vvFOuzIjnNpaw/KD/ALMUKjH4/mawpfGWoRXjW8bxqoJYQ3dwqSL/AL2O/eo4Vv8AxBes586zP3ZL+7T98y88DGQo/wBkV19l4I8HLoTvHPaXeoPsVHmvGjC/N87OoGemcAd653iW379/kem8JQhG6hdGAnju+dNkr6dIqDIDX+Pf+dWoPE2p6hHcR/ahboQrubOfeoA54dv1+mK9Ls/hp8HriBJLvXjGx58vznJAHHJAGa1bfwn8INKtQLbxRLAoJIMcj7iO45HStKOZRofC2/kY18GqqSUbHhtj8QtYtbFIg1vcRR8RyJfBnI7ZOP5/nWja/ErV3jMqi3VVxwb9QSPyr1eTQ/g3vlmbxLOXZizOxOScgnt3P8qpR+GPgqyrFF4iuAQQ3KkDI6dRV/2xUctJy/H/ADOiOAox09n/AF9x5lN8TtTdZWlhtH9xfIf6Yor0f/hCfhBcPK41i734wdqYzznOMClrZZ1U/ml+P+Ynl9O/8Nfh/ke4/C3xxb+Kraexvb1G12ISXdxAFCRxR9lTJBYAfU564rEf4y2j6nfRvb4tFUmDflX2rwCy853Hoo6fjWF4G/Z8ayuF1PW7+ae+IxmFyq44+XAGckdcmvVrDwppOkRhbXT4ICOd+0FyfXJ5r5qrXw1F2p6s8GlgcXWjzVdDx6wvfE2u67MNMiaOwaDE5vG2rKCeW5Bxzx0GcYrUh+F+oat5v9s62Xy4nd7eFEZQOP8AWN91R6cCvUtdbT9E0i4vtS82Oy2fPMEPzkdFXGMtngAfU14h4j8eXfjAJY21vJp/h+H5xbF980x/vTMOp9FHA4710U8TOSvsh/2ZTTtfmZfFvpcOqW0OhxyahqNx/okc8IzPPnrgngDtkAd8cZrN+KHxT0rS/D954NgK6ncQoLW7e1fyIrdwQSply29geCFUgEYzW78Ndc0n4ceJbfxB4nb7LZPC8MalW3Rllx8vZTg8/jXlOv8A7OOtt4huZvDepab4u0d5GktGtb2OOdVY5xLE5BDL6jg9a7qFJV17S/MbWhh5ciXKu5wNxqel3V0GfQ5dQuZcRk/2nJnjnA/d9cdRVfTrXRtUmWM6RKJJpDDEkZlkLtzwCMfN7Zr1KD9nHxdaqC+i3cAY5MvnxnJPfhv1ob9nrxBC6eXo+oGXJKEzIqlv7y/OMfXrWjm72UfwOlST+3+Jxdr4K0tbO4ux4R1J4IH8uaUwTLHGw4KsxcBTk9DzzXTW3gSwtNSFungi8kuUi894JbY71j/vkFwdvvXfeFfgF4xNnPa6tYala2M8m9oo7uNopD/eZS/J4HJz0rsV+BZldpLm/wBXgnK7C5uYy7J/dyHzt7Y6Vy1XXb/htfJ/5HRCpSp6e1X3niy6Da3VnbXOmeD0WO6cRwSG2BjlZicKrb8E5B4rQfwRq2n3lvayeFYrfULgFo4XsA0jBR8xVd+TivTW+B3hy1ght5L7VY/KO+KNbmJQjZ6qu/Cn3HNWv+FN6LeyR3c2u65JdxDEc0l1GJE9w27IH481j+80tF3XkdCxFNf8vPxZ5BNoutfabiBPCaXUtvgTBNPAKZGQGG87TjnmqcWkatqVpHexaLDFZyyC3jdLRNjSZwEVmPLE8YBPNeyj4RRWUtwbHX9Vja4x57pJFlyOMu27njjmqkPwXtY7WCzXWdQMML+bFGhh2RyZ+8oBwCPUc1jKpP7Sa+X/AADrjWha8Hc8klL6TcSQapo8MGxxFMJrcx7GIyFZhkAkdjRXqet/Bw/2bfSWWpT6hfSuLp4bzywl3Mh+UyENz9T0pK6IXlG6bL9qdNpvxDt77Urazs/ENhfXU77EtrbezufQDFenPeWnh2OH+0VhutUbbmxeX7nu5UcHvt61w/jL4jaV4bv5dM8F21tb3hzFca3HAAV9Vh7/APA6xfC9rPJYahq0itJFZDzZLh/usxODluct+dZTo4bDTV43l+CPFvWqwc2+WH4s4Tx38X7rxR8QbtbTUm1zw5Lpz2g+yWboLWbHKBWAPykD5sYNc/BqGg29vEWvLy5k81Ua2trWTeM/xtlOQCO2a+vre28NjwO2uR2lpbKkaho5UUPGc7eWA6nsTXAeJfE0VwiQ2cEVpIE8wrbwJK2wjAXOzrnJ+mBjvRiqtOCVSq0/TUnCS9p+7op/PT8z5l1PVNHvL25La+iSA+V5TaVczqF7ggx4PXk9z9Kz4fCnhsy3b3WsPbqJWjgc6NcbW+U9Ch4X5+nB4r6Ft7m/8md7q2nlRT8jfY1BYDqcbe3tWVp3jjUvtsUsVvFHoImjikmuraGPyyzkbWLKWIIHDY4rKji6VXWnTaXfVHZVoVaK96SfpY8RXR/C5sWtz4iu3V/MX5NEuTgtEqA/M/AG0H9Kfc6Lp2p3cL6bqV3fLeSTq8f9kyqqO0SRhWBfODjII7/SvtD4h+MvA3gDw1darKiXTJiKCC2MTvNIeFUAL0z1PYDNeMR/ELXbZjeG4syv3hH/AGVFhT1BHy549favVnjI4X47a+rOGhh62LT5YNW72X5nM3H7M2q6p9ue41G/tkuvMAEWnsWi3xqnH70dNuamb9mG5iurieW+vpPM84AR6Q2cPEI+S0vbGeO5rUuf2ofFWneXC17Z3suQPnjWHjOCc46jjitKx/ah1O78RaZpOsJaLpt5cJb3VwlwpKIepG0DHvz0zXpUcyVSN4yX/k3+Zx1cFXg3zR280cE37Kt9dCznilu5EgMGP+JYMt5aFMf67jdnPtiqcH7IWppbKkiXcoEaRgtYAE4k3Fj+96np9K+g9L+JWiaVo18LDUJXjS7uGiEMh8oKCcHdg5HFeIWfxQ8QRWseq3/jJPtKXiTzpEJTI6bxmNBgD7vGMAHFbrMOXS6/H/MiOCnPVLQzH/ZJuFkI3X8QCsdv9n7lyZA+OJcnAGPxrJuf2abzTHUQXVyNkikk6bIPusSRnf0Of0rq9X+LvihPFd5LbaxcyaDqxaIxGVvMslGdjHumVGCx6nPfBqXTvi14z1HQv7Mi1GUXellZor6O5/d6hFn5FLEYPAIOOT3qHmDTadjqWXXS1/E8+P7Mmp/2a8Q1CZMsGG/T5uOoxkMeOf0pK+oNC+KI1vTWuZpNTs2efy44raUMCMA8kg85JorqjmF1vH7jH6o/str5r/Ij8HfC2x1jV0Gs7dMgkfbFFM372Y4zsQdvqea1/i/rVrDJa+CtG8m306BQbmC3UMQ+eFfOM4HJ9T1ryrxt8YhBetbRyPe6sBlmtzlbFOpK5IGR3JPJ4rGi/aSiiNso8Y6xcedHGxuJIVUNuV2HBfOfkIOe5r8/pSnVpSioNX67s9nF4aTqpzmnbp/W56bdaRqtxp1xpAm+12N5EivctGiCMgjllDYYADOD+dGk3kXw90+9tbO6N/L53mSTSQ4VBtIARQT+JOetcJL8f7ieWa3j13Uy0aiQs5jXj7OZ/lO70yPrVB/2h9Yi8tdLkvbtWmWBmuWBSImESlzhugBxnvUQo1IR5fsrutQVOdR30v8A15Hod98VzcRDJhiZGcBpYmUuCoAxz1yDXljawvjvWLu3lt7lrUTLNPDGxEQ2ZKnHRiSTxnivOfFfxc8TfE/xlpawalcE20u2yVG2bXJ5k9vr1FfXsnjvwr8NvhZp+v8AiXVWvLxIRHLJFCkk88x6lFGM+p6cDNd9OjqlDf1M6kfq1udXb7HzhepqPivxTHqV/puoDw9pw32MHlkPLKTgOwOBgdcDk4ruhf6R5paTU/EYyuHVtJQAN658zge1WNG/aB0PUrUNDq3ik4yUd7O2GQcnlScj860rz456La2e+41XXlIHObSA/U43Zo99bxT+ZvKXNb3ZK39djmrXUfBdnr+narfatrV+bSQyxQR6MgO7BA583nGc15E+v3vjD4s3up3Fuba3VmeHfAAUTOFyo4JAHOa+uYvD+q6tp9nqOm+K7OezuYFnhnmt0IwefmAOc4z0rmNY+Cesapqkd/LraandB8I1tFsjVcZIJHBBB/OtFVbVpQsvIKVSjTbak7+f/DHNeFdQtrTQPEGoazCJ9It7ZokWSICJ2YfKAvU84/OuR0zxB4XhMJfQR5q7XUv5W0MPX5uOfWva9d8ITeHfBz2Md/eNHdKQY0j8xBJgk8AcA4xXlOg6TrfiS3sZIzY3VpHM4Z7eBycL1XIGOvHqDSS62LVanJ63LEC/Cl7ie5uNN1x9Tv4fLu5xeDFycYPG8DbzxgVH/wAIn8MbrS7LTU07xFDYWbiS1jivFBQg8EZbjBJp1zo3ieaOTKJIYnIMcUbfu8dR93B/DkVVuR4p8qd72Dy7SPG0xo2McYKnAPuc4rb280krIcKdOasm/v8A+AaWirqK+Kpx4a0e8j0mBlaGPDOQMctI2SGJIPT6UlYnwn+MV/4d0/xRo+oML22tLs/ZVkLkxKTlgoXBxnnvyaK61TUtf0OWdGpGTUTg/h9rnhXQ9RafXre61KxjUObeAqTeSnnMuT91T0UZBr2aw/aF+GUrLDP4LunU/ezb2xB/PpXxpA7bV5PUd/c1rwO3mMMnG31rzprld+x79TLqdW3vNXPtmP49fBKO2Yy+C7xWcfOotLcgnaQASG9CR9K+fPFt9b+Pvtr+HYYNHvbolzpi2oih8tRwvnAnG0Yy23Brz4nEQHb/APXWz4UYjxDZDJwQRilUxXOl7qVuxxU8DHCtyhN/M7b4M/DqbS45bq/gjW6kj3yuxBEMQOdu7oM4ySO2K5rxD8SNF8bfEZ5bqSKPw3pKlbSBQcXEg69AQAT39AK+i/hRBHdaG8c8aTRv5issihgwx0IPWreoeEdCtpbbydF0+LMQzstYx2HoK2pe+nNnM23LVnL6b8S/gXFpttNdR6mtyyL5qxtu2ttGcDsOtecfFLxX4T8f+I9J0Twalzb6SSZ9Rv8AUdqkBR0HcAAHnPJIr6GTwropaPOj2ByvP+jJz+leNftQ6Jp2k6CrWOn2tmz2rBjbwrGTyOuBWqhCbStYSpOhefO3bo2eSHx1pixQwxc2ybgF8wj5QSQeM9h3xX1d+zHra6r4U1CG4VYo3uUMcAkJZWK+uccgDjiviW0Ai0m02DZm0Zzt45y3P1r6Y+EcjW8Wq+Uxi/eL9w4/gFaTw0aUlyvcxrVPbQ1SOz+OHiOa617TfDduj2cyBrudXm27kXIQHnABOSea+ePhh4q8W+CfFXiHwzJdXFqk5FzLZxEFZSW4eN8HqOPlI6c17h4tY3CebKTLL5BG9+WxnpmvOtRRXntGZQzeY43EZPUVzQu1KLO2i4wjGPLoanwl8S+IPCPx2j0nUnudO0DxC8hTzv8AVu4jLKwY5AfIwehIPNfQHxLghvfBup22mJHcX80f7p/MQEuSOWIP9K+P/imfM8CXxb5it1blSecfM3SsP4WyPB470h4mMbrOdrIcEcHpXdQw8KsFKRx1ZOM+aGluh2LeGtU+HniPVVuUiuZtRjW4RVBPlZJ5Pr+FFaXxBnlk8ahnkd2+wryzEn/WNRW8oKDsgjXnKKbP/9k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55575" y="-411163"/>
            <a:ext cx="114300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a-ES"/>
          </a:p>
        </p:txBody>
      </p:sp>
      <p:sp>
        <p:nvSpPr>
          <p:cNvPr id="2056" name="AutoShape 8" descr="data:image/jpeg;base64,/9j/4AAQSkZJRgABAQAAAQABAAD/2wCEAAMCAgMCAgMDAwMEAwMEBQgFBQQEBQoHBwYIDAoMDAsKCwsNDhIQDQ4RDgsLEBYQERMUFRUVDA8XGBYUGBIUFRQBAwQEBQQFCQUFCRQNCw0UFBQUFBQUFBQUFBQUFBQUFBQUFBQUFBQUFBQUFBQUFBQUFBQUFBQUFBQUFBQUFBQUFP/AABEIAFoAeAMBIgACEQEDEQH/xAAfAAABBQEBAQEBAQAAAAAAAAAAAQIDBAUGBwgJCgv/xAC1EAACAQMDAgQDBQUEBAAAAX0BAgMABBEFEiExQQYTUWEHInEUMoGRoQgjQrHBFVLR8CQzYnKCCQoWFxgZGiUmJygpKjQ1Njc4OTpDREVGR0hJSlNUVVZXWFlaY2RlZmdoaWpzdHV2d3h5eoOEhYaHiImKkpOUlZaXmJmaoqOkpaanqKmqsrO0tba3uLm6wsPExcbHyMnK0tPU1dbX2Nna4eLj5OXm5+jp6vHy8/T19vf4+fr/xAAfAQADAQEBAQEBAQEBAAAAAAAAAQIDBAUGBwgJCgv/xAC1EQACAQIEBAMEBwUEBAABAncAAQIDEQQFITEGEkFRB2FxEyIygQgUQpGhscEJIzNS8BVictEKFiQ04SXxFxgZGiYnKCkqNTY3ODk6Q0RFRkdISUpTVFVWV1hZWmNkZWZnaGlqc3R1dnd4eXqCg4SFhoeIiYqSk5SVlpeYmZqio6Slpqeoqaqys7S1tre4ubrCw8TFxsfIycrS09TV1tfY2dri4+Tl5ufo6ery8/T19vf4+fr/2gAMAwEAAhEDEQA/AP05jKjOKc80aL80irjuzAV4BefFJEk8ufU7+STO37Nbxs7Z9wvQe9YuqeNrxdi6Rpyq+/zJJtREjFlzlgEUHnrgkjHoa8meaUltqcMZyWiR9IPrVhCRm9gBPGPNGTVS58a6HYsRNqdshx0zn+VfL+r/ABKvmWctHPCY87UtbJst9GPT8q4bSPHNvqV893rkerQXkTFYpEWVo8E4w4A7DufwrleaQTvGJpdvdH1xrfxY8F6XBNJda5bxrChdhg5wBk8nivPPEHxc0+eKObTxDawSKriSRvNeRTypVRx6V49f+LfCSJNeX1xakWx3h7lQzMcdUDj5vwrCvPjFbiwsLrQNHutdjmk2yRrGY2hQdeD0PTAz0o/tatLSnGzInhY1VrE9B8S+PpHRtkd1qkpGGRIm8sKfqMfhXl/iLxNm5d72F7VS4VFkIXcT0AHc+wqn4i1DxJ4v1LTdQsr290Oxjh4srSQZdy3Jd84IxxjHHNMl8MyX17FdXdtZy3S8I1yDOUPqBwAfoK48TiK+I/jz0NqOEhTV4qxgXfxA1BdSax0Tw9easyAh5hGwVHxlQTjGOnOa09H8MeNvE5EusEaNEB/qIZR0/wBrAJNdInhu8Rv7QuddaztYU2yzxgQxIOc85P5AEmuS134wTaPJFo3hf7VqLSqI11fUUBRT3McWAT9XP4V516UVZI9ONFLcreLvDH/CGQq11fsLg4YPPCqpFCckdT8xJHGPxrz/AFDWlkljMX2zUJAf3SuRCuT6EDPPoBSeM9TvZbHTLX+17vVnnldryG/QIISD8p8zPzDrwMBcYwae/irXTZ2mn2rafd3KTiWHVLm3KtBgYHlAA8Y53N1PQVj+9qaLY9qOFoQSle5d8GxXOq38VteiCy00y7ZLVeGJAyVAPzN05PQV3z63pcMappqyNmMyeX8wVBkgZPueBXFaLdX2j3gu18U+ZcAH5msA5TPUZIz+IrrJvFkt3FGH1uxVeAf+JYMlgByRgf7R/wCBV5tXD1Kjvdr5M9qjUw9PT2a/A6DS2nk+0zzxOrMcICzj5QvbH86Kx4fGE9nsf/hJdLeAEBo5dJLBxgA9MkdD0Pc0VVPA15Rvf8GbvF4a/wAH5H0bbFYI38mHy1b7xACgmqF3rEVpGXd1AyBtjYuxzx0GSaktdHilZpJoGlc8EzMWz+BOP0qQr9mxth8tOwUADFfKRzKtU1ijxKmVUaa9+Rhz6nevv+z6ezL0Rrg+WG9c9SMVH9m1a/yZrtLUt/BZj+ZYZ/Kt55l2kyRBUUZLdB9cn2pIL6wYxObq1CzKXiLzKpkUc7lyeRx1HFdNOrjK8rLQ5qtHCUY80dWcnc+C9KtZft95axXd4F2eddJ5pxnOBuzjn0rIutMF62x/uk8ICQv5DpVrxV8U9MhEKWkLPukw0Dj94cDoAMgZyMZ69qP7SWDSjqc9hdrIyealkkRLkdizjIQe33j6V9FQqyw6vKWvmcFvrD5YK/oGneHrXSbWaXyEtliXc8o+VQvqSeAPeuF174radaStFoVumrzqeZZci3Hvxgv+GB7muQ8Y+IdY8a3DDUsxaasgVLOEFIt/uCdzkerdKxZ7u20mMx2UDyzqu6WeWJjGhHQKBy7e3Ssa+P55aas+iwmUO157EPijXNY1ae3vvFOuzIjnNpaw/KD/ALMUKjH4/mawpfGWoRXjW8bxqoJYQ3dwqSL/AL2O/eo4Vv8AxBes586zP3ZL+7T98y88DGQo/wBkV19l4I8HLoTvHPaXeoPsVHmvGjC/N87OoGemcAd653iW379/kem8JQhG6hdGAnju+dNkr6dIqDIDX+Pf+dWoPE2p6hHcR/ahboQrubOfeoA54dv1+mK9Ls/hp8HriBJLvXjGx58vznJAHHJAGa1bfwn8INKtQLbxRLAoJIMcj7iO45HStKOZRofC2/kY18GqqSUbHhtj8QtYtbFIg1vcRR8RyJfBnI7ZOP5/nWja/ErV3jMqi3VVxwb9QSPyr1eTQ/g3vlmbxLOXZizOxOScgnt3P8qpR+GPgqyrFF4iuAQQ3KkDI6dRV/2xUctJy/H/ADOiOAox09n/AF9x5lN8TtTdZWlhtH9xfIf6Yor0f/hCfhBcPK41i734wdqYzznOMClrZZ1U/ml+P+Ynl9O/8Nfh/ke4/C3xxb+Kraexvb1G12ISXdxAFCRxR9lTJBYAfU564rEf4y2j6nfRvb4tFUmDflX2rwCy853Hoo6fjWF4G/Z8ayuF1PW7+ae+IxmFyq44+XAGckdcmvVrDwppOkRhbXT4ICOd+0FyfXJ5r5qrXw1F2p6s8GlgcXWjzVdDx6wvfE2u67MNMiaOwaDE5vG2rKCeW5Bxzx0GcYrUh+F+oat5v9s62Xy4nd7eFEZQOP8AWN91R6cCvUtdbT9E0i4vtS82Oy2fPMEPzkdFXGMtngAfU14h4j8eXfjAJY21vJp/h+H5xbF980x/vTMOp9FHA4710U8TOSvsh/2ZTTtfmZfFvpcOqW0OhxyahqNx/okc8IzPPnrgngDtkAd8cZrN+KHxT0rS/D954NgK6ncQoLW7e1fyIrdwQSply29geCFUgEYzW78Ndc0n4ceJbfxB4nb7LZPC8MalW3Rllx8vZTg8/jXlOv8A7OOtt4huZvDepab4u0d5GktGtb2OOdVY5xLE5BDL6jg9a7qFJV17S/MbWhh5ciXKu5wNxqel3V0GfQ5dQuZcRk/2nJnjnA/d9cdRVfTrXRtUmWM6RKJJpDDEkZlkLtzwCMfN7Zr1KD9nHxdaqC+i3cAY5MvnxnJPfhv1ob9nrxBC6eXo+oGXJKEzIqlv7y/OMfXrWjm72UfwOlST+3+Jxdr4K0tbO4ux4R1J4IH8uaUwTLHGw4KsxcBTk9DzzXTW3gSwtNSFungi8kuUi894JbY71j/vkFwdvvXfeFfgF4xNnPa6tYala2M8m9oo7uNopD/eZS/J4HJz0rsV+BZldpLm/wBXgnK7C5uYy7J/dyHzt7Y6Vy1XXb/htfJ/5HRCpSp6e1X3niy6Da3VnbXOmeD0WO6cRwSG2BjlZicKrb8E5B4rQfwRq2n3lvayeFYrfULgFo4XsA0jBR8xVd+TivTW+B3hy1ght5L7VY/KO+KNbmJQjZ6qu/Cn3HNWv+FN6LeyR3c2u65JdxDEc0l1GJE9w27IH481j+80tF3XkdCxFNf8vPxZ5BNoutfabiBPCaXUtvgTBNPAKZGQGG87TjnmqcWkatqVpHexaLDFZyyC3jdLRNjSZwEVmPLE8YBPNeyj4RRWUtwbHX9Vja4x57pJFlyOMu27njjmqkPwXtY7WCzXWdQMML+bFGhh2RyZ+8oBwCPUc1jKpP7Sa+X/AADrjWha8Hc8klL6TcSQapo8MGxxFMJrcx7GIyFZhkAkdjRXqet/Bw/2bfSWWpT6hfSuLp4bzywl3Mh+UyENz9T0pK6IXlG6bL9qdNpvxDt77Urazs/ENhfXU77EtrbezufQDFenPeWnh2OH+0VhutUbbmxeX7nu5UcHvt61w/jL4jaV4bv5dM8F21tb3hzFca3HAAV9Vh7/APA6xfC9rPJYahq0itJFZDzZLh/usxODluct+dZTo4bDTV43l+CPFvWqwc2+WH4s4Tx38X7rxR8QbtbTUm1zw5Lpz2g+yWboLWbHKBWAPykD5sYNc/BqGg29vEWvLy5k81Ua2trWTeM/xtlOQCO2a+vre28NjwO2uR2lpbKkaho5UUPGc7eWA6nsTXAeJfE0VwiQ2cEVpIE8wrbwJK2wjAXOzrnJ+mBjvRiqtOCVSq0/TUnCS9p+7op/PT8z5l1PVNHvL25La+iSA+V5TaVczqF7ggx4PXk9z9Kz4fCnhsy3b3WsPbqJWjgc6NcbW+U9Ch4X5+nB4r6Ft7m/8md7q2nlRT8jfY1BYDqcbe3tWVp3jjUvtsUsVvFHoImjikmuraGPyyzkbWLKWIIHDY4rKji6VXWnTaXfVHZVoVaK96SfpY8RXR/C5sWtz4iu3V/MX5NEuTgtEqA/M/AG0H9Kfc6Lp2p3cL6bqV3fLeSTq8f9kyqqO0SRhWBfODjII7/SvtD4h+MvA3gDw1darKiXTJiKCC2MTvNIeFUAL0z1PYDNeMR/ELXbZjeG4syv3hH/AGVFhT1BHy549favVnjI4X47a+rOGhh62LT5YNW72X5nM3H7M2q6p9ue41G/tkuvMAEWnsWi3xqnH70dNuamb9mG5iurieW+vpPM84AR6Q2cPEI+S0vbGeO5rUuf2ofFWneXC17Z3suQPnjWHjOCc46jjitKx/ah1O78RaZpOsJaLpt5cJb3VwlwpKIepG0DHvz0zXpUcyVSN4yX/k3+Zx1cFXg3zR280cE37Kt9dCznilu5EgMGP+JYMt5aFMf67jdnPtiqcH7IWppbKkiXcoEaRgtYAE4k3Fj+96np9K+g9L+JWiaVo18LDUJXjS7uGiEMh8oKCcHdg5HFeIWfxQ8QRWseq3/jJPtKXiTzpEJTI6bxmNBgD7vGMAHFbrMOXS6/H/MiOCnPVLQzH/ZJuFkI3X8QCsdv9n7lyZA+OJcnAGPxrJuf2abzTHUQXVyNkikk6bIPusSRnf0Of0rq9X+LvihPFd5LbaxcyaDqxaIxGVvMslGdjHumVGCx6nPfBqXTvi14z1HQv7Mi1GUXellZor6O5/d6hFn5FLEYPAIOOT3qHmDTadjqWXXS1/E8+P7Mmp/2a8Q1CZMsGG/T5uOoxkMeOf0pK+oNC+KI1vTWuZpNTs2efy44raUMCMA8kg85JorqjmF1vH7jH6o/str5r/Ij8HfC2x1jV0Gs7dMgkfbFFM372Y4zsQdvqea1/i/rVrDJa+CtG8m306BQbmC3UMQ+eFfOM4HJ9T1ryrxt8YhBetbRyPe6sBlmtzlbFOpK5IGR3JPJ4rGi/aSiiNso8Y6xcedHGxuJIVUNuV2HBfOfkIOe5r8/pSnVpSioNX67s9nF4aTqpzmnbp/W56bdaRqtxp1xpAm+12N5EivctGiCMgjllDYYADOD+dGk3kXw90+9tbO6N/L53mSTSQ4VBtIARQT+JOetcJL8f7ieWa3j13Uy0aiQs5jXj7OZ/lO70yPrVB/2h9Yi8tdLkvbtWmWBmuWBSImESlzhugBxnvUQo1IR5fsrutQVOdR30v8A15Hod98VzcRDJhiZGcBpYmUuCoAxz1yDXljawvjvWLu3lt7lrUTLNPDGxEQ2ZKnHRiSTxnivOfFfxc8TfE/xlpawalcE20u2yVG2bXJ5k9vr1FfXsnjvwr8NvhZp+v8AiXVWvLxIRHLJFCkk88x6lFGM+p6cDNd9OjqlDf1M6kfq1udXb7HzhepqPivxTHqV/puoDw9pw32MHlkPLKTgOwOBgdcDk4ruhf6R5paTU/EYyuHVtJQAN658zge1WNG/aB0PUrUNDq3ik4yUd7O2GQcnlScj860rz456La2e+41XXlIHObSA/U43Zo99bxT+ZvKXNb3ZK39djmrXUfBdnr+narfatrV+bSQyxQR6MgO7BA583nGc15E+v3vjD4s3up3Fuba3VmeHfAAUTOFyo4JAHOa+uYvD+q6tp9nqOm+K7OezuYFnhnmt0IwefmAOc4z0rmNY+Cesapqkd/LraandB8I1tFsjVcZIJHBBB/OtFVbVpQsvIKVSjTbak7+f/DHNeFdQtrTQPEGoazCJ9It7ZokWSICJ2YfKAvU84/OuR0zxB4XhMJfQR5q7XUv5W0MPX5uOfWva9d8ITeHfBz2Md/eNHdKQY0j8xBJgk8AcA4xXlOg6TrfiS3sZIzY3VpHM4Z7eBycL1XIGOvHqDSS62LVanJ63LEC/Cl7ie5uNN1x9Tv4fLu5xeDFycYPG8DbzxgVH/wAIn8MbrS7LTU07xFDYWbiS1jivFBQg8EZbjBJp1zo3ieaOTKJIYnIMcUbfu8dR93B/DkVVuR4p8qd72Dy7SPG0xo2McYKnAPuc4rb280krIcKdOasm/v8A+AaWirqK+Kpx4a0e8j0mBlaGPDOQMctI2SGJIPT6UlYnwn+MV/4d0/xRo+oML22tLs/ZVkLkxKTlgoXBxnnvyaK61TUtf0OWdGpGTUTg/h9rnhXQ9RafXre61KxjUObeAqTeSnnMuT91T0UZBr2aw/aF+GUrLDP4LunU/ezb2xB/PpXxpA7bV5PUd/c1rwO3mMMnG31rzprld+x79TLqdW3vNXPtmP49fBKO2Yy+C7xWcfOotLcgnaQASG9CR9K+fPFt9b+Pvtr+HYYNHvbolzpi2oih8tRwvnAnG0Yy23Brz4nEQHb/APXWz4UYjxDZDJwQRilUxXOl7qVuxxU8DHCtyhN/M7b4M/DqbS45bq/gjW6kj3yuxBEMQOdu7oM4ySO2K5rxD8SNF8bfEZ5bqSKPw3pKlbSBQcXEg69AQAT39AK+i/hRBHdaG8c8aTRv5issihgwx0IPWreoeEdCtpbbydF0+LMQzstYx2HoK2pe+nNnM23LVnL6b8S/gXFpttNdR6mtyyL5qxtu2ttGcDsOtecfFLxX4T8f+I9J0Twalzb6SSZ9Rv8AUdqkBR0HcAAHnPJIr6GTwropaPOj2ByvP+jJz+leNftQ6Jp2k6CrWOn2tmz2rBjbwrGTyOuBWqhCbStYSpOhefO3bo2eSHx1pixQwxc2ybgF8wj5QSQeM9h3xX1d+zHra6r4U1CG4VYo3uUMcAkJZWK+uccgDjiviW0Ai0m02DZm0Zzt45y3P1r6Y+EcjW8Wq+Uxi/eL9w4/gFaTw0aUlyvcxrVPbQ1SOz+OHiOa617TfDduj2cyBrudXm27kXIQHnABOSea+ePhh4q8W+CfFXiHwzJdXFqk5FzLZxEFZSW4eN8HqOPlI6c17h4tY3CebKTLL5BG9+WxnpmvOtRRXntGZQzeY43EZPUVzQu1KLO2i4wjGPLoanwl8S+IPCPx2j0nUnudO0DxC8hTzv8AVu4jLKwY5AfIwehIPNfQHxLghvfBup22mJHcX80f7p/MQEuSOWIP9K+P/imfM8CXxb5it1blSecfM3SsP4WyPB470h4mMbrOdrIcEcHpXdQw8KsFKRx1ZOM+aGluh2LeGtU+HniPVVuUiuZtRjW4RVBPlZJ5Pr+FFaXxBnlk8ahnkd2+wryzEn/WNRW8oKDsgjXnKKbP/9k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55575" y="-411163"/>
            <a:ext cx="114300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a-ES"/>
          </a:p>
        </p:txBody>
      </p:sp>
      <p:sp>
        <p:nvSpPr>
          <p:cNvPr id="2058" name="AutoShape 10" descr="data:image/jpeg;base64,/9j/4AAQSkZJRgABAQAAAQABAAD/2wCEAAMCAgMCAgMDAwMEAwMEBQgFBQQEBQoHBwYIDAoMDAsKCwsNDhIQDQ4RDgsLEBYQERMUFRUVDA8XGBYUGBIUFRQBAwQEBQQFCQUFCRQNCw0UFBQUFBQUFBQUFBQUFBQUFBQUFBQUFBQUFBQUFBQUFBQUFBQUFBQUFBQUFBQUFBQUFP/AABEIAFoAeAMBIgACEQEDEQH/xAAfAAABBQEBAQEBAQAAAAAAAAAAAQIDBAUGBwgJCgv/xAC1EAACAQMDAgQDBQUEBAAAAX0BAgMABBEFEiExQQYTUWEHInEUMoGRoQgjQrHBFVLR8CQzYnKCCQoWFxgZGiUmJygpKjQ1Njc4OTpDREVGR0hJSlNUVVZXWFlaY2RlZmdoaWpzdHV2d3h5eoOEhYaHiImKkpOUlZaXmJmaoqOkpaanqKmqsrO0tba3uLm6wsPExcbHyMnK0tPU1dbX2Nna4eLj5OXm5+jp6vHy8/T19vf4+fr/xAAfAQADAQEBAQEBAQEBAAAAAAAAAQIDBAUGBwgJCgv/xAC1EQACAQIEBAMEBwUEBAABAncAAQIDEQQFITEGEkFRB2FxEyIygQgUQpGhscEJIzNS8BVictEKFiQ04SXxFxgZGiYnKCkqNTY3ODk6Q0RFRkdISUpTVFVWV1hZWmNkZWZnaGlqc3R1dnd4eXqCg4SFhoeIiYqSk5SVlpeYmZqio6Slpqeoqaqys7S1tre4ubrCw8TFxsfIycrS09TV1tfY2dri4+Tl5ufo6ery8/T19vf4+fr/2gAMAwEAAhEDEQA/AP05jKjOKc80aL80irjuzAV4BefFJEk8ufU7+STO37Nbxs7Z9wvQe9YuqeNrxdi6Rpyq+/zJJtREjFlzlgEUHnrgkjHoa8meaUltqcMZyWiR9IPrVhCRm9gBPGPNGTVS58a6HYsRNqdshx0zn+VfL+r/ABKvmWctHPCY87UtbJst9GPT8q4bSPHNvqV893rkerQXkTFYpEWVo8E4w4A7DufwrleaQTvGJpdvdH1xrfxY8F6XBNJda5bxrChdhg5wBk8nivPPEHxc0+eKObTxDawSKriSRvNeRTypVRx6V49f+LfCSJNeX1xakWx3h7lQzMcdUDj5vwrCvPjFbiwsLrQNHutdjmk2yRrGY2hQdeD0PTAz0o/tatLSnGzInhY1VrE9B8S+PpHRtkd1qkpGGRIm8sKfqMfhXl/iLxNm5d72F7VS4VFkIXcT0AHc+wqn4i1DxJ4v1LTdQsr290Oxjh4srSQZdy3Jd84IxxjHHNMl8MyX17FdXdtZy3S8I1yDOUPqBwAfoK48TiK+I/jz0NqOEhTV4qxgXfxA1BdSax0Tw9easyAh5hGwVHxlQTjGOnOa09H8MeNvE5EusEaNEB/qIZR0/wBrAJNdInhu8Rv7QuddaztYU2yzxgQxIOc85P5AEmuS134wTaPJFo3hf7VqLSqI11fUUBRT3McWAT9XP4V516UVZI9ONFLcreLvDH/CGQq11fsLg4YPPCqpFCckdT8xJHGPxrz/AFDWlkljMX2zUJAf3SuRCuT6EDPPoBSeM9TvZbHTLX+17vVnnldryG/QIISD8p8zPzDrwMBcYwae/irXTZ2mn2rafd3KTiWHVLm3KtBgYHlAA8Y53N1PQVj+9qaLY9qOFoQSle5d8GxXOq38VteiCy00y7ZLVeGJAyVAPzN05PQV3z63pcMappqyNmMyeX8wVBkgZPueBXFaLdX2j3gu18U+ZcAH5msA5TPUZIz+IrrJvFkt3FGH1uxVeAf+JYMlgByRgf7R/wCBV5tXD1Kjvdr5M9qjUw9PT2a/A6DS2nk+0zzxOrMcICzj5QvbH86Kx4fGE9nsf/hJdLeAEBo5dJLBxgA9MkdD0Pc0VVPA15Rvf8GbvF4a/wAH5H0bbFYI38mHy1b7xACgmqF3rEVpGXd1AyBtjYuxzx0GSaktdHilZpJoGlc8EzMWz+BOP0qQr9mxth8tOwUADFfKRzKtU1ijxKmVUaa9+Rhz6nevv+z6ezL0Rrg+WG9c9SMVH9m1a/yZrtLUt/BZj+ZYZ/Kt55l2kyRBUUZLdB9cn2pIL6wYxObq1CzKXiLzKpkUc7lyeRx1HFdNOrjK8rLQ5qtHCUY80dWcnc+C9KtZft95axXd4F2eddJ5pxnOBuzjn0rIutMF62x/uk8ICQv5DpVrxV8U9MhEKWkLPukw0Dj94cDoAMgZyMZ69qP7SWDSjqc9hdrIyealkkRLkdizjIQe33j6V9FQqyw6vKWvmcFvrD5YK/oGneHrXSbWaXyEtliXc8o+VQvqSeAPeuF174radaStFoVumrzqeZZci3Hvxgv+GB7muQ8Y+IdY8a3DDUsxaasgVLOEFIt/uCdzkerdKxZ7u20mMx2UDyzqu6WeWJjGhHQKBy7e3Ssa+P55aas+iwmUO157EPijXNY1ae3vvFOuzIjnNpaw/KD/ALMUKjH4/mawpfGWoRXjW8bxqoJYQ3dwqSL/AL2O/eo4Vv8AxBes586zP3ZL+7T98y88DGQo/wBkV19l4I8HLoTvHPaXeoPsVHmvGjC/N87OoGemcAd653iW379/kem8JQhG6hdGAnju+dNkr6dIqDIDX+Pf+dWoPE2p6hHcR/ahboQrubOfeoA54dv1+mK9Ls/hp8HriBJLvXjGx58vznJAHHJAGa1bfwn8INKtQLbxRLAoJIMcj7iO45HStKOZRofC2/kY18GqqSUbHhtj8QtYtbFIg1vcRR8RyJfBnI7ZOP5/nWja/ErV3jMqi3VVxwb9QSPyr1eTQ/g3vlmbxLOXZizOxOScgnt3P8qpR+GPgqyrFF4iuAQQ3KkDI6dRV/2xUctJy/H/ADOiOAox09n/AF9x5lN8TtTdZWlhtH9xfIf6Yor0f/hCfhBcPK41i734wdqYzznOMClrZZ1U/ml+P+Ynl9O/8Nfh/ke4/C3xxb+Kraexvb1G12ISXdxAFCRxR9lTJBYAfU564rEf4y2j6nfRvb4tFUmDflX2rwCy853Hoo6fjWF4G/Z8ayuF1PW7+ae+IxmFyq44+XAGckdcmvVrDwppOkRhbXT4ICOd+0FyfXJ5r5qrXw1F2p6s8GlgcXWjzVdDx6wvfE2u67MNMiaOwaDE5vG2rKCeW5Bxzx0GcYrUh+F+oat5v9s62Xy4nd7eFEZQOP8AWN91R6cCvUtdbT9E0i4vtS82Oy2fPMEPzkdFXGMtngAfU14h4j8eXfjAJY21vJp/h+H5xbF980x/vTMOp9FHA4710U8TOSvsh/2ZTTtfmZfFvpcOqW0OhxyahqNx/okc8IzPPnrgngDtkAd8cZrN+KHxT0rS/D954NgK6ncQoLW7e1fyIrdwQSply29geCFUgEYzW78Ndc0n4ceJbfxB4nb7LZPC8MalW3Rllx8vZTg8/jXlOv8A7OOtt4huZvDepab4u0d5GktGtb2OOdVY5xLE5BDL6jg9a7qFJV17S/MbWhh5ciXKu5wNxqel3V0GfQ5dQuZcRk/2nJnjnA/d9cdRVfTrXRtUmWM6RKJJpDDEkZlkLtzwCMfN7Zr1KD9nHxdaqC+i3cAY5MvnxnJPfhv1ob9nrxBC6eXo+oGXJKEzIqlv7y/OMfXrWjm72UfwOlST+3+Jxdr4K0tbO4ux4R1J4IH8uaUwTLHGw4KsxcBTk9DzzXTW3gSwtNSFungi8kuUi894JbY71j/vkFwdvvXfeFfgF4xNnPa6tYala2M8m9oo7uNopD/eZS/J4HJz0rsV+BZldpLm/wBXgnK7C5uYy7J/dyHzt7Y6Vy1XXb/htfJ/5HRCpSp6e1X3niy6Da3VnbXOmeD0WO6cRwSG2BjlZicKrb8E5B4rQfwRq2n3lvayeFYrfULgFo4XsA0jBR8xVd+TivTW+B3hy1ght5L7VY/KO+KNbmJQjZ6qu/Cn3HNWv+FN6LeyR3c2u65JdxDEc0l1GJE9w27IH481j+80tF3XkdCxFNf8vPxZ5BNoutfabiBPCaXUtvgTBNPAKZGQGG87TjnmqcWkatqVpHexaLDFZyyC3jdLRNjSZwEVmPLE8YBPNeyj4RRWUtwbHX9Vja4x57pJFlyOMu27njjmqkPwXtY7WCzXWdQMML+bFGhh2RyZ+8oBwCPUc1jKpP7Sa+X/AADrjWha8Hc8klL6TcSQapo8MGxxFMJrcx7GIyFZhkAkdjRXqet/Bw/2bfSWWpT6hfSuLp4bzywl3Mh+UyENz9T0pK6IXlG6bL9qdNpvxDt77Urazs/ENhfXU77EtrbezufQDFenPeWnh2OH+0VhutUbbmxeX7nu5UcHvt61w/jL4jaV4bv5dM8F21tb3hzFca3HAAV9Vh7/APA6xfC9rPJYahq0itJFZDzZLh/usxODluct+dZTo4bDTV43l+CPFvWqwc2+WH4s4Tx38X7rxR8QbtbTUm1zw5Lpz2g+yWboLWbHKBWAPykD5sYNc/BqGg29vEWvLy5k81Ua2trWTeM/xtlOQCO2a+vre28NjwO2uR2lpbKkaho5UUPGc7eWA6nsTXAeJfE0VwiQ2cEVpIE8wrbwJK2wjAXOzrnJ+mBjvRiqtOCVSq0/TUnCS9p+7op/PT8z5l1PVNHvL25La+iSA+V5TaVczqF7ggx4PXk9z9Kz4fCnhsy3b3WsPbqJWjgc6NcbW+U9Ch4X5+nB4r6Ft7m/8md7q2nlRT8jfY1BYDqcbe3tWVp3jjUvtsUsVvFHoImjikmuraGPyyzkbWLKWIIHDY4rKji6VXWnTaXfVHZVoVaK96SfpY8RXR/C5sWtz4iu3V/MX5NEuTgtEqA/M/AG0H9Kfc6Lp2p3cL6bqV3fLeSTq8f9kyqqO0SRhWBfODjII7/SvtD4h+MvA3gDw1darKiXTJiKCC2MTvNIeFUAL0z1PYDNeMR/ELXbZjeG4syv3hH/AGVFhT1BHy549favVnjI4X47a+rOGhh62LT5YNW72X5nM3H7M2q6p9ue41G/tkuvMAEWnsWi3xqnH70dNuamb9mG5iurieW+vpPM84AR6Q2cPEI+S0vbGeO5rUuf2ofFWneXC17Z3suQPnjWHjOCc46jjitKx/ah1O78RaZpOsJaLpt5cJb3VwlwpKIepG0DHvz0zXpUcyVSN4yX/k3+Zx1cFXg3zR280cE37Kt9dCznilu5EgMGP+JYMt5aFMf67jdnPtiqcH7IWppbKkiXcoEaRgtYAE4k3Fj+96np9K+g9L+JWiaVo18LDUJXjS7uGiEMh8oKCcHdg5HFeIWfxQ8QRWseq3/jJPtKXiTzpEJTI6bxmNBgD7vGMAHFbrMOXS6/H/MiOCnPVLQzH/ZJuFkI3X8QCsdv9n7lyZA+OJcnAGPxrJuf2abzTHUQXVyNkikk6bIPusSRnf0Of0rq9X+LvihPFd5LbaxcyaDqxaIxGVvMslGdjHumVGCx6nPfBqXTvi14z1HQv7Mi1GUXellZor6O5/d6hFn5FLEYPAIOOT3qHmDTadjqWXXS1/E8+P7Mmp/2a8Q1CZMsGG/T5uOoxkMeOf0pK+oNC+KI1vTWuZpNTs2efy44raUMCMA8kg85JorqjmF1vH7jH6o/str5r/Ij8HfC2x1jV0Gs7dMgkfbFFM372Y4zsQdvqea1/i/rVrDJa+CtG8m306BQbmC3UMQ+eFfOM4HJ9T1ryrxt8YhBetbRyPe6sBlmtzlbFOpK5IGR3JPJ4rGi/aSiiNso8Y6xcedHGxuJIVUNuV2HBfOfkIOe5r8/pSnVpSioNX67s9nF4aTqpzmnbp/W56bdaRqtxp1xpAm+12N5EivctGiCMgjllDYYADOD+dGk3kXw90+9tbO6N/L53mSTSQ4VBtIARQT+JOetcJL8f7ieWa3j13Uy0aiQs5jXj7OZ/lO70yPrVB/2h9Yi8tdLkvbtWmWBmuWBSImESlzhugBxnvUQo1IR5fsrutQVOdR30v8A15Hod98VzcRDJhiZGcBpYmUuCoAxz1yDXljawvjvWLu3lt7lrUTLNPDGxEQ2ZKnHRiSTxnivOfFfxc8TfE/xlpawalcE20u2yVG2bXJ5k9vr1FfXsnjvwr8NvhZp+v8AiXVWvLxIRHLJFCkk88x6lFGM+p6cDNd9OjqlDf1M6kfq1udXb7HzhepqPivxTHqV/puoDw9pw32MHlkPLKTgOwOBgdcDk4ruhf6R5paTU/EYyuHVtJQAN658zge1WNG/aB0PUrUNDq3ik4yUd7O2GQcnlScj860rz456La2e+41XXlIHObSA/U43Zo99bxT+ZvKXNb3ZK39djmrXUfBdnr+narfatrV+bSQyxQR6MgO7BA583nGc15E+v3vjD4s3up3Fuba3VmeHfAAUTOFyo4JAHOa+uYvD+q6tp9nqOm+K7OezuYFnhnmt0IwefmAOc4z0rmNY+Cesapqkd/LraandB8I1tFsjVcZIJHBBB/OtFVbVpQsvIKVSjTbak7+f/DHNeFdQtrTQPEGoazCJ9It7ZokWSICJ2YfKAvU84/OuR0zxB4XhMJfQR5q7XUv5W0MPX5uOfWva9d8ITeHfBz2Md/eNHdKQY0j8xBJgk8AcA4xXlOg6TrfiS3sZIzY3VpHM4Z7eBycL1XIGOvHqDSS62LVanJ63LEC/Cl7ie5uNN1x9Tv4fLu5xeDFycYPG8DbzxgVH/wAIn8MbrS7LTU07xFDYWbiS1jivFBQg8EZbjBJp1zo3ieaOTKJIYnIMcUbfu8dR93B/DkVVuR4p8qd72Dy7SPG0xo2McYKnAPuc4rb280krIcKdOasm/v8A+AaWirqK+Kpx4a0e8j0mBlaGPDOQMctI2SGJIPT6UlYnwn+MV/4d0/xRo+oML22tLs/ZVkLkxKTlgoXBxnnvyaK61TUtf0OWdGpGTUTg/h9rnhXQ9RafXre61KxjUObeAqTeSnnMuT91T0UZBr2aw/aF+GUrLDP4LunU/ezb2xB/PpXxpA7bV5PUd/c1rwO3mMMnG31rzprld+x79TLqdW3vNXPtmP49fBKO2Yy+C7xWcfOotLcgnaQASG9CR9K+fPFt9b+Pvtr+HYYNHvbolzpi2oih8tRwvnAnG0Yy23Brz4nEQHb/APXWz4UYjxDZDJwQRilUxXOl7qVuxxU8DHCtyhN/M7b4M/DqbS45bq/gjW6kj3yuxBEMQOdu7oM4ySO2K5rxD8SNF8bfEZ5bqSKPw3pKlbSBQcXEg69AQAT39AK+i/hRBHdaG8c8aTRv5issihgwx0IPWreoeEdCtpbbydF0+LMQzstYx2HoK2pe+nNnM23LVnL6b8S/gXFpttNdR6mtyyL5qxtu2ttGcDsOtecfFLxX4T8f+I9J0Twalzb6SSZ9Rv8AUdqkBR0HcAAHnPJIr6GTwropaPOj2ByvP+jJz+leNftQ6Jp2k6CrWOn2tmz2rBjbwrGTyOuBWqhCbStYSpOhefO3bo2eSHx1pixQwxc2ybgF8wj5QSQeM9h3xX1d+zHra6r4U1CG4VYo3uUMcAkJZWK+uccgDjiviW0Ai0m02DZm0Zzt45y3P1r6Y+EcjW8Wq+Uxi/eL9w4/gFaTw0aUlyvcxrVPbQ1SOz+OHiOa617TfDduj2cyBrudXm27kXIQHnABOSea+ePhh4q8W+CfFXiHwzJdXFqk5FzLZxEFZSW4eN8HqOPlI6c17h4tY3CebKTLL5BG9+WxnpmvOtRRXntGZQzeY43EZPUVzQu1KLO2i4wjGPLoanwl8S+IPCPx2j0nUnudO0DxC8hTzv8AVu4jLKwY5AfIwehIPNfQHxLghvfBup22mJHcX80f7p/MQEuSOWIP9K+P/imfM8CXxb5it1blSecfM3SsP4WyPB470h4mMbrOdrIcEcHpXdQw8KsFKRx1ZOM+aGluh2LeGtU+HniPVVuUiuZtRjW4RVBPlZJ5Pr+FFaXxBnlk8ahnkd2+wryzEn/WNRW8oKDsgjXnKKbP/9k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55575" y="-411163"/>
            <a:ext cx="114300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a-ES"/>
          </a:p>
        </p:txBody>
      </p:sp>
      <p:sp>
        <p:nvSpPr>
          <p:cNvPr id="2060" name="AutoShape 12" descr="data:image/jpeg;base64,/9j/4AAQSkZJRgABAQAAAQABAAD/2wCEAAMCAgMCAgMDAwMEAwMEBQgFBQQEBQoHBwYIDAoMDAsKCwsNDhIQDQ4RDgsLEBYQERMUFRUVDA8XGBYUGBIUFRQBAwQEBQQFCQUFCRQNCw0UFBQUFBQUFBQUFBQUFBQUFBQUFBQUFBQUFBQUFBQUFBQUFBQUFBQUFBQUFBQUFBQUFP/AABEIAFoAeAMBIgACEQEDEQH/xAAfAAABBQEBAQEBAQAAAAAAAAAAAQIDBAUGBwgJCgv/xAC1EAACAQMDAgQDBQUEBAAAAX0BAgMABBEFEiExQQYTUWEHInEUMoGRoQgjQrHBFVLR8CQzYnKCCQoWFxgZGiUmJygpKjQ1Njc4OTpDREVGR0hJSlNUVVZXWFlaY2RlZmdoaWpzdHV2d3h5eoOEhYaHiImKkpOUlZaXmJmaoqOkpaanqKmqsrO0tba3uLm6wsPExcbHyMnK0tPU1dbX2Nna4eLj5OXm5+jp6vHy8/T19vf4+fr/xAAfAQADAQEBAQEBAQEBAAAAAAAAAQIDBAUGBwgJCgv/xAC1EQACAQIEBAMEBwUEBAABAncAAQIDEQQFITEGEkFRB2FxEyIygQgUQpGhscEJIzNS8BVictEKFiQ04SXxFxgZGiYnKCkqNTY3ODk6Q0RFRkdISUpTVFVWV1hZWmNkZWZnaGlqc3R1dnd4eXqCg4SFhoeIiYqSk5SVlpeYmZqio6Slpqeoqaqys7S1tre4ubrCw8TFxsfIycrS09TV1tfY2dri4+Tl5ufo6ery8/T19vf4+fr/2gAMAwEAAhEDEQA/AP05jKjOKc80aL80irjuzAV4BefFJEk8ufU7+STO37Nbxs7Z9wvQe9YuqeNrxdi6Rpyq+/zJJtREjFlzlgEUHnrgkjHoa8meaUltqcMZyWiR9IPrVhCRm9gBPGPNGTVS58a6HYsRNqdshx0zn+VfL+r/ABKvmWctHPCY87UtbJst9GPT8q4bSPHNvqV893rkerQXkTFYpEWVo8E4w4A7DufwrleaQTvGJpdvdH1xrfxY8F6XBNJda5bxrChdhg5wBk8nivPPEHxc0+eKObTxDawSKriSRvNeRTypVRx6V49f+LfCSJNeX1xakWx3h7lQzMcdUDj5vwrCvPjFbiwsLrQNHutdjmk2yRrGY2hQdeD0PTAz0o/tatLSnGzInhY1VrE9B8S+PpHRtkd1qkpGGRIm8sKfqMfhXl/iLxNm5d72F7VS4VFkIXcT0AHc+wqn4i1DxJ4v1LTdQsr290Oxjh4srSQZdy3Jd84IxxjHHNMl8MyX17FdXdtZy3S8I1yDOUPqBwAfoK48TiK+I/jz0NqOEhTV4qxgXfxA1BdSax0Tw9easyAh5hGwVHxlQTjGOnOa09H8MeNvE5EusEaNEB/qIZR0/wBrAJNdInhu8Rv7QuddaztYU2yzxgQxIOc85P5AEmuS134wTaPJFo3hf7VqLSqI11fUUBRT3McWAT9XP4V516UVZI9ONFLcreLvDH/CGQq11fsLg4YPPCqpFCckdT8xJHGPxrz/AFDWlkljMX2zUJAf3SuRCuT6EDPPoBSeM9TvZbHTLX+17vVnnldryG/QIISD8p8zPzDrwMBcYwae/irXTZ2mn2rafd3KTiWHVLm3KtBgYHlAA8Y53N1PQVj+9qaLY9qOFoQSle5d8GxXOq38VteiCy00y7ZLVeGJAyVAPzN05PQV3z63pcMappqyNmMyeX8wVBkgZPueBXFaLdX2j3gu18U+ZcAH5msA5TPUZIz+IrrJvFkt3FGH1uxVeAf+JYMlgByRgf7R/wCBV5tXD1Kjvdr5M9qjUw9PT2a/A6DS2nk+0zzxOrMcICzj5QvbH86Kx4fGE9nsf/hJdLeAEBo5dJLBxgA9MkdD0Pc0VVPA15Rvf8GbvF4a/wAH5H0bbFYI38mHy1b7xACgmqF3rEVpGXd1AyBtjYuxzx0GSaktdHilZpJoGlc8EzMWz+BOP0qQr9mxth8tOwUADFfKRzKtU1ijxKmVUaa9+Rhz6nevv+z6ezL0Rrg+WG9c9SMVH9m1a/yZrtLUt/BZj+ZYZ/Kt55l2kyRBUUZLdB9cn2pIL6wYxObq1CzKXiLzKpkUc7lyeRx1HFdNOrjK8rLQ5qtHCUY80dWcnc+C9KtZft95axXd4F2eddJ5pxnOBuzjn0rIutMF62x/uk8ICQv5DpVrxV8U9MhEKWkLPukw0Dj94cDoAMgZyMZ69qP7SWDSjqc9hdrIyealkkRLkdizjIQe33j6V9FQqyw6vKWvmcFvrD5YK/oGneHrXSbWaXyEtliXc8o+VQvqSeAPeuF174radaStFoVumrzqeZZci3Hvxgv+GB7muQ8Y+IdY8a3DDUsxaasgVLOEFIt/uCdzkerdKxZ7u20mMx2UDyzqu6WeWJjGhHQKBy7e3Ssa+P55aas+iwmUO157EPijXNY1ae3vvFOuzIjnNpaw/KD/ALMUKjH4/mawpfGWoRXjW8bxqoJYQ3dwqSL/AL2O/eo4Vv8AxBes586zP3ZL+7T98y88DGQo/wBkV19l4I8HLoTvHPaXeoPsVHmvGjC/N87OoGemcAd653iW379/kem8JQhG6hdGAnju+dNkr6dIqDIDX+Pf+dWoPE2p6hHcR/ahboQrubOfeoA54dv1+mK9Ls/hp8HriBJLvXjGx58vznJAHHJAGa1bfwn8INKtQLbxRLAoJIMcj7iO45HStKOZRofC2/kY18GqqSUbHhtj8QtYtbFIg1vcRR8RyJfBnI7ZOP5/nWja/ErV3jMqi3VVxwb9QSPyr1eTQ/g3vlmbxLOXZizOxOScgnt3P8qpR+GPgqyrFF4iuAQQ3KkDI6dRV/2xUctJy/H/ADOiOAox09n/AF9x5lN8TtTdZWlhtH9xfIf6Yor0f/hCfhBcPK41i734wdqYzznOMClrZZ1U/ml+P+Ynl9O/8Nfh/ke4/C3xxb+Kraexvb1G12ISXdxAFCRxR9lTJBYAfU564rEf4y2j6nfRvb4tFUmDflX2rwCy853Hoo6fjWF4G/Z8ayuF1PW7+ae+IxmFyq44+XAGckdcmvVrDwppOkRhbXT4ICOd+0FyfXJ5r5qrXw1F2p6s8GlgcXWjzVdDx6wvfE2u67MNMiaOwaDE5vG2rKCeW5Bxzx0GcYrUh+F+oat5v9s62Xy4nd7eFEZQOP8AWN91R6cCvUtdbT9E0i4vtS82Oy2fPMEPzkdFXGMtngAfU14h4j8eXfjAJY21vJp/h+H5xbF980x/vTMOp9FHA4710U8TOSvsh/2ZTTtfmZfFvpcOqW0OhxyahqNx/okc8IzPPnrgngDtkAd8cZrN+KHxT0rS/D954NgK6ncQoLW7e1fyIrdwQSply29geCFUgEYzW78Ndc0n4ceJbfxB4nb7LZPC8MalW3Rllx8vZTg8/jXlOv8A7OOtt4huZvDepab4u0d5GktGtb2OOdVY5xLE5BDL6jg9a7qFJV17S/MbWhh5ciXKu5wNxqel3V0GfQ5dQuZcRk/2nJnjnA/d9cdRVfTrXRtUmWM6RKJJpDDEkZlkLtzwCMfN7Zr1KD9nHxdaqC+i3cAY5MvnxnJPfhv1ob9nrxBC6eXo+oGXJKEzIqlv7y/OMfXrWjm72UfwOlST+3+Jxdr4K0tbO4ux4R1J4IH8uaUwTLHGw4KsxcBTk9DzzXTW3gSwtNSFungi8kuUi894JbY71j/vkFwdvvXfeFfgF4xNnPa6tYala2M8m9oo7uNopD/eZS/J4HJz0rsV+BZldpLm/wBXgnK7C5uYy7J/dyHzt7Y6Vy1XXb/htfJ/5HRCpSp6e1X3niy6Da3VnbXOmeD0WO6cRwSG2BjlZicKrb8E5B4rQfwRq2n3lvayeFYrfULgFo4XsA0jBR8xVd+TivTW+B3hy1ght5L7VY/KO+KNbmJQjZ6qu/Cn3HNWv+FN6LeyR3c2u65JdxDEc0l1GJE9w27IH481j+80tF3XkdCxFNf8vPxZ5BNoutfabiBPCaXUtvgTBNPAKZGQGG87TjnmqcWkatqVpHexaLDFZyyC3jdLRNjSZwEVmPLE8YBPNeyj4RRWUtwbHX9Vja4x57pJFlyOMu27njjmqkPwXtY7WCzXWdQMML+bFGhh2RyZ+8oBwCPUc1jKpP7Sa+X/AADrjWha8Hc8klL6TcSQapo8MGxxFMJrcx7GIyFZhkAkdjRXqet/Bw/2bfSWWpT6hfSuLp4bzywl3Mh+UyENz9T0pK6IXlG6bL9qdNpvxDt77Urazs/ENhfXU77EtrbezufQDFenPeWnh2OH+0VhutUbbmxeX7nu5UcHvt61w/jL4jaV4bv5dM8F21tb3hzFca3HAAV9Vh7/APA6xfC9rPJYahq0itJFZDzZLh/usxODluct+dZTo4bDTV43l+CPFvWqwc2+WH4s4Tx38X7rxR8QbtbTUm1zw5Lpz2g+yWboLWbHKBWAPykD5sYNc/BqGg29vEWvLy5k81Ua2trWTeM/xtlOQCO2a+vre28NjwO2uR2lpbKkaho5UUPGc7eWA6nsTXAeJfE0VwiQ2cEVpIE8wrbwJK2wjAXOzrnJ+mBjvRiqtOCVSq0/TUnCS9p+7op/PT8z5l1PVNHvL25La+iSA+V5TaVczqF7ggx4PXk9z9Kz4fCnhsy3b3WsPbqJWjgc6NcbW+U9Ch4X5+nB4r6Ft7m/8md7q2nlRT8jfY1BYDqcbe3tWVp3jjUvtsUsVvFHoImjikmuraGPyyzkbWLKWIIHDY4rKji6VXWnTaXfVHZVoVaK96SfpY8RXR/C5sWtz4iu3V/MX5NEuTgtEqA/M/AG0H9Kfc6Lp2p3cL6bqV3fLeSTq8f9kyqqO0SRhWBfODjII7/SvtD4h+MvA3gDw1darKiXTJiKCC2MTvNIeFUAL0z1PYDNeMR/ELXbZjeG4syv3hH/AGVFhT1BHy549favVnjI4X47a+rOGhh62LT5YNW72X5nM3H7M2q6p9ue41G/tkuvMAEWnsWi3xqnH70dNuamb9mG5iurieW+vpPM84AR6Q2cPEI+S0vbGeO5rUuf2ofFWneXC17Z3suQPnjWHjOCc46jjitKx/ah1O78RaZpOsJaLpt5cJb3VwlwpKIepG0DHvz0zXpUcyVSN4yX/k3+Zx1cFXg3zR280cE37Kt9dCznilu5EgMGP+JYMt5aFMf67jdnPtiqcH7IWppbKkiXcoEaRgtYAE4k3Fj+96np9K+g9L+JWiaVo18LDUJXjS7uGiEMh8oKCcHdg5HFeIWfxQ8QRWseq3/jJPtKXiTzpEJTI6bxmNBgD7vGMAHFbrMOXS6/H/MiOCnPVLQzH/ZJuFkI3X8QCsdv9n7lyZA+OJcnAGPxrJuf2abzTHUQXVyNkikk6bIPusSRnf0Of0rq9X+LvihPFd5LbaxcyaDqxaIxGVvMslGdjHumVGCx6nPfBqXTvi14z1HQv7Mi1GUXellZor6O5/d6hFn5FLEYPAIOOT3qHmDTadjqWXXS1/E8+P7Mmp/2a8Q1CZMsGG/T5uOoxkMeOf0pK+oNC+KI1vTWuZpNTs2efy44raUMCMA8kg85JorqjmF1vH7jH6o/str5r/Ij8HfC2x1jV0Gs7dMgkfbFFM372Y4zsQdvqea1/i/rVrDJa+CtG8m306BQbmC3UMQ+eFfOM4HJ9T1ryrxt8YhBetbRyPe6sBlmtzlbFOpK5IGR3JPJ4rGi/aSiiNso8Y6xcedHGxuJIVUNuV2HBfOfkIOe5r8/pSnVpSioNX67s9nF4aTqpzmnbp/W56bdaRqtxp1xpAm+12N5EivctGiCMgjllDYYADOD+dGk3kXw90+9tbO6N/L53mSTSQ4VBtIARQT+JOetcJL8f7ieWa3j13Uy0aiQs5jXj7OZ/lO70yPrVB/2h9Yi8tdLkvbtWmWBmuWBSImESlzhugBxnvUQo1IR5fsrutQVOdR30v8A15Hod98VzcRDJhiZGcBpYmUuCoAxz1yDXljawvjvWLu3lt7lrUTLNPDGxEQ2ZKnHRiSTxnivOfFfxc8TfE/xlpawalcE20u2yVG2bXJ5k9vr1FfXsnjvwr8NvhZp+v8AiXVWvLxIRHLJFCkk88x6lFGM+p6cDNd9OjqlDf1M6kfq1udXb7HzhepqPivxTHqV/puoDw9pw32MHlkPLKTgOwOBgdcDk4ruhf6R5paTU/EYyuHVtJQAN658zge1WNG/aB0PUrUNDq3ik4yUd7O2GQcnlScj860rz456La2e+41XXlIHObSA/U43Zo99bxT+ZvKXNb3ZK39djmrXUfBdnr+narfatrV+bSQyxQR6MgO7BA583nGc15E+v3vjD4s3up3Fuba3VmeHfAAUTOFyo4JAHOa+uYvD+q6tp9nqOm+K7OezuYFnhnmt0IwefmAOc4z0rmNY+Cesapqkd/LraandB8I1tFsjVcZIJHBBB/OtFVbVpQsvIKVSjTbak7+f/DHNeFdQtrTQPEGoazCJ9It7ZokWSICJ2YfKAvU84/OuR0zxB4XhMJfQR5q7XUv5W0MPX5uOfWva9d8ITeHfBz2Md/eNHdKQY0j8xBJgk8AcA4xXlOg6TrfiS3sZIzY3VpHM4Z7eBycL1XIGOvHqDSS62LVanJ63LEC/Cl7ie5uNN1x9Tv4fLu5xeDFycYPG8DbzxgVH/wAIn8MbrS7LTU07xFDYWbiS1jivFBQg8EZbjBJp1zo3ieaOTKJIYnIMcUbfu8dR93B/DkVVuR4p8qd72Dy7SPG0xo2McYKnAPuc4rb280krIcKdOasm/v8A+AaWirqK+Kpx4a0e8j0mBlaGPDOQMctI2SGJIPT6UlYnwn+MV/4d0/xRo+oML22tLs/ZVkLkxKTlgoXBxnnvyaK61TUtf0OWdGpGTUTg/h9rnhXQ9RafXre61KxjUObeAqTeSnnMuT91T0UZBr2aw/aF+GUrLDP4LunU/ezb2xB/PpXxpA7bV5PUd/c1rwO3mMMnG31rzprld+x79TLqdW3vNXPtmP49fBKO2Yy+C7xWcfOotLcgnaQASG9CR9K+fPFt9b+Pvtr+HYYNHvbolzpi2oih8tRwvnAnG0Yy23Brz4nEQHb/APXWz4UYjxDZDJwQRilUxXOl7qVuxxU8DHCtyhN/M7b4M/DqbS45bq/gjW6kj3yuxBEMQOdu7oM4ySO2K5rxD8SNF8bfEZ5bqSKPw3pKlbSBQcXEg69AQAT39AK+i/hRBHdaG8c8aTRv5issihgwx0IPWreoeEdCtpbbydF0+LMQzstYx2HoK2pe+nNnM23LVnL6b8S/gXFpttNdR6mtyyL5qxtu2ttGcDsOtecfFLxX4T8f+I9J0Twalzb6SSZ9Rv8AUdqkBR0HcAAHnPJIr6GTwropaPOj2ByvP+jJz+leNftQ6Jp2k6CrWOn2tmz2rBjbwrGTyOuBWqhCbStYSpOhefO3bo2eSHx1pixQwxc2ybgF8wj5QSQeM9h3xX1d+zHra6r4U1CG4VYo3uUMcAkJZWK+uccgDjiviW0Ai0m02DZm0Zzt45y3P1r6Y+EcjW8Wq+Uxi/eL9w4/gFaTw0aUlyvcxrVPbQ1SOz+OHiOa617TfDduj2cyBrudXm27kXIQHnABOSea+ePhh4q8W+CfFXiHwzJdXFqk5FzLZxEFZSW4eN8HqOPlI6c17h4tY3CebKTLL5BG9+WxnpmvOtRRXntGZQzeY43EZPUVzQu1KLO2i4wjGPLoanwl8S+IPCPx2j0nUnudO0DxC8hTzv8AVu4jLKwY5AfIwehIPNfQHxLghvfBup22mJHcX80f7p/MQEuSOWIP9K+P/imfM8CXxb5it1blSecfM3SsP4WyPB470h4mMbrOdrIcEcHpXdQw8KsFKRx1ZOM+aGluh2LeGtU+HniPVVuUiuZtRjW4RVBPlZJ5Pr+FFaXxBnlk8ahnkd2+wryzEn/WNRW8oKDsgjXnKKbP/9k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55575" y="-411163"/>
            <a:ext cx="114300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a-ES"/>
          </a:p>
        </p:txBody>
      </p:sp>
      <p:graphicFrame>
        <p:nvGraphicFramePr>
          <p:cNvPr id="2061" name="Object 13"/>
          <p:cNvGraphicFramePr>
            <a:graphicFrameLocks noChangeAspect="1"/>
          </p:cNvGraphicFramePr>
          <p:nvPr/>
        </p:nvGraphicFramePr>
        <p:xfrm>
          <a:off x="0" y="2492896"/>
          <a:ext cx="8667750" cy="1008112"/>
        </p:xfrm>
        <a:graphic>
          <a:graphicData uri="http://schemas.openxmlformats.org/presentationml/2006/ole">
            <p:oleObj spid="_x0000_s2061" name="Paquete" r:id="rId4" imgW="8667720" imgH="485640" progId="Package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smtClean="0"/>
              <a:t>Primer partit</a:t>
            </a:r>
            <a:endParaRPr lang="ca-ES" dirty="0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ca-ES" sz="3600" dirty="0" smtClean="0"/>
              <a:t>El diner:</a:t>
            </a:r>
          </a:p>
          <a:p>
            <a:pPr>
              <a:buNone/>
            </a:pPr>
            <a:r>
              <a:rPr lang="ca-ES" sz="3600" dirty="0" smtClean="0"/>
              <a:t>El diner esta provocant la crisis per tota Catalunya. La malloria de la població de Catalunya estan pasant una epoca molt forta.</a:t>
            </a:r>
          </a:p>
          <a:p>
            <a:pPr>
              <a:buNone/>
            </a:pPr>
            <a:r>
              <a:rPr lang="ca-ES" sz="3600" dirty="0" smtClean="0"/>
              <a:t>Molta gent s’ha quedat sense treball y sense casa. Molts nens no poden anar a l’escola per culpa de la crisi. </a:t>
            </a:r>
          </a:p>
          <a:p>
            <a:pPr>
              <a:buNone/>
            </a:pPr>
            <a:endParaRPr lang="ca-ES" dirty="0" smtClean="0"/>
          </a:p>
          <a:p>
            <a:pPr>
              <a:buNone/>
            </a:pPr>
            <a:r>
              <a:rPr lang="ca-ES" dirty="0" smtClean="0"/>
              <a:t>FET: </a:t>
            </a:r>
            <a:r>
              <a:rPr lang="ca-ES" dirty="0" err="1" smtClean="0"/>
              <a:t>Angie</a:t>
            </a:r>
            <a:r>
              <a:rPr lang="ca-ES" dirty="0" smtClean="0"/>
              <a:t> y </a:t>
            </a:r>
            <a:r>
              <a:rPr lang="ca-ES" dirty="0" err="1" smtClean="0"/>
              <a:t>Tifanie</a:t>
            </a:r>
            <a:r>
              <a:rPr lang="ca-ES" dirty="0" smtClean="0"/>
              <a:t> </a:t>
            </a:r>
          </a:p>
          <a:p>
            <a:pPr>
              <a:buNone/>
            </a:pPr>
            <a:r>
              <a:rPr lang="ca-ES" dirty="0" smtClean="0"/>
              <a:t>	</a:t>
            </a:r>
            <a:r>
              <a:rPr lang="ca-ES" dirty="0" smtClean="0"/>
              <a:t>	</a:t>
            </a:r>
            <a:endParaRPr lang="ca-E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smtClean="0"/>
              <a:t>Segon partit</a:t>
            </a:r>
            <a:endParaRPr lang="ca-ES" dirty="0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ca-ES" sz="3600" dirty="0" smtClean="0"/>
              <a:t>El menjar</a:t>
            </a:r>
          </a:p>
          <a:p>
            <a:pPr>
              <a:buNone/>
            </a:pPr>
            <a:r>
              <a:rPr lang="ca-ES" sz="3600" dirty="0" smtClean="0"/>
              <a:t>El menjar esta provocant moltes enfermetats.</a:t>
            </a:r>
          </a:p>
          <a:p>
            <a:pPr>
              <a:buNone/>
            </a:pPr>
            <a:r>
              <a:rPr lang="ca-ES" sz="3600" dirty="0" smtClean="0"/>
              <a:t>Primer perquè l’han pujat mes de la conta, y desprès perquè quan mes trigues en menjar mes dèbil et poses, y no pots caminar..</a:t>
            </a:r>
          </a:p>
          <a:p>
            <a:pPr>
              <a:buNone/>
            </a:pPr>
            <a:endParaRPr lang="ca-ES" dirty="0" smtClean="0"/>
          </a:p>
          <a:p>
            <a:pPr>
              <a:buNone/>
            </a:pPr>
            <a:endParaRPr lang="ca-ES" dirty="0" smtClean="0"/>
          </a:p>
          <a:p>
            <a:pPr>
              <a:buNone/>
            </a:pPr>
            <a:r>
              <a:rPr lang="ca-ES" dirty="0" smtClean="0"/>
              <a:t>FET: Laura y Nicole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a-ES" sz="9600" dirty="0" smtClean="0"/>
              <a:t>SMS</a:t>
            </a:r>
            <a:endParaRPr lang="ca-ES" sz="9600" dirty="0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a-ES" sz="3600" dirty="0" smtClean="0"/>
              <a:t>Bon dia Aroa. Si vols pots venir a votar els partits escogits aquest any. Fins aviat.</a:t>
            </a:r>
          </a:p>
          <a:p>
            <a:endParaRPr lang="ca-ES" sz="3600" dirty="0" smtClean="0"/>
          </a:p>
          <a:p>
            <a:r>
              <a:rPr lang="ca-ES" sz="3600" dirty="0" smtClean="0"/>
              <a:t>Hola Kay. Han arribat els dos partits escogits. Si vols pots venir a votar. </a:t>
            </a:r>
          </a:p>
          <a:p>
            <a:endParaRPr lang="ca-ES" sz="3600" dirty="0" smtClean="0"/>
          </a:p>
          <a:p>
            <a:r>
              <a:rPr lang="ca-ES" sz="3600" dirty="0" smtClean="0"/>
              <a:t>Hola Geofil.  Pots venir a votar els partits escogits, lla han arribat.</a:t>
            </a:r>
          </a:p>
          <a:p>
            <a:endParaRPr lang="ca-E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err="1" smtClean="0"/>
              <a:t>Grafic</a:t>
            </a:r>
            <a:r>
              <a:rPr lang="ca-ES" dirty="0" smtClean="0"/>
              <a:t> del partit</a:t>
            </a:r>
            <a:endParaRPr lang="ca-ES" dirty="0"/>
          </a:p>
        </p:txBody>
      </p:sp>
      <p:sp>
        <p:nvSpPr>
          <p:cNvPr id="5" name="Contenidor de contingut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a-ES"/>
          </a:p>
        </p:txBody>
      </p:sp>
      <p:graphicFrame>
        <p:nvGraphicFramePr>
          <p:cNvPr id="6" name="Gràfic 5"/>
          <p:cNvGraphicFramePr/>
          <p:nvPr/>
        </p:nvGraphicFramePr>
        <p:xfrm>
          <a:off x="0" y="1340768"/>
          <a:ext cx="8676456" cy="5517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m">
  <a:themeElements>
    <a:clrScheme name="Cim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Cim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m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52</TotalTime>
  <Words>160</Words>
  <Application>Microsoft Office PowerPoint</Application>
  <PresentationFormat>Presentació en pantalla (4:3)</PresentationFormat>
  <Paragraphs>22</Paragraphs>
  <Slides>5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Servidors OLE incrustats</vt:lpstr>
      </vt:variant>
      <vt:variant>
        <vt:i4>1</vt:i4>
      </vt:variant>
      <vt:variant>
        <vt:lpstr>Títols de les diapositives</vt:lpstr>
      </vt:variant>
      <vt:variant>
        <vt:i4>5</vt:i4>
      </vt:variant>
    </vt:vector>
  </HeadingPairs>
  <TitlesOfParts>
    <vt:vector size="7" baseType="lpstr">
      <vt:lpstr>Cim</vt:lpstr>
      <vt:lpstr>Paquete</vt:lpstr>
      <vt:lpstr>Partit: Cristina y roxana</vt:lpstr>
      <vt:lpstr>Primer partit</vt:lpstr>
      <vt:lpstr>Segon partit</vt:lpstr>
      <vt:lpstr>SMS</vt:lpstr>
      <vt:lpstr>Grafic del partit</vt:lpstr>
    </vt:vector>
  </TitlesOfParts>
  <Company>Departament d'Educació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Partit: Cristina y roxana</dc:title>
  <dc:creator>Generalitat de Catalunya</dc:creator>
  <cp:lastModifiedBy>Generalitat de Catalunya</cp:lastModifiedBy>
  <cp:revision>1</cp:revision>
  <dcterms:created xsi:type="dcterms:W3CDTF">2011-01-21T11:04:41Z</dcterms:created>
  <dcterms:modified xsi:type="dcterms:W3CDTF">2011-01-21T11:56:47Z</dcterms:modified>
</cp:coreProperties>
</file>